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312" r:id="rId3"/>
    <p:sldId id="313" r:id="rId4"/>
    <p:sldId id="314" r:id="rId5"/>
    <p:sldId id="315" r:id="rId6"/>
    <p:sldId id="317" r:id="rId7"/>
    <p:sldId id="31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95"/>
            <p14:sldId id="312"/>
            <p14:sldId id="313"/>
            <p14:sldId id="314"/>
            <p14:sldId id="315"/>
            <p14:sldId id="317"/>
            <p14:sldId id="31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“SECRET SINS”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240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FF523-F2C4-42F9-96F6-0F03502C1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SECRET SINS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78EBF-7107-441F-A90B-6ED1A2ABA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(PSALM 19:12)</a:t>
            </a:r>
          </a:p>
          <a:p>
            <a:pPr marL="0" indent="0">
              <a:buNone/>
            </a:pPr>
            <a:r>
              <a:rPr lang="en-US" dirty="0"/>
              <a:t>	“ … CLEANSE ME FROM SECRET FAULTS.”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(PSALM 90:7-8)</a:t>
            </a:r>
          </a:p>
          <a:p>
            <a:pPr marL="0" indent="0">
              <a:buNone/>
            </a:pPr>
            <a:r>
              <a:rPr lang="en-US" dirty="0"/>
              <a:t>	“FOR WE ARE CONSUMED BY YOUR 	ANGER, AND BY YOUR WRATH WE ARE 	TROUBLED.  YOU HAVE SET OUR 	INIQUITIES BEFORE YOU, OUR SECRET SINS IN 	THE LIGHT OF YOUR COUNTENANCE.”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185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D91F6-6E91-483F-BE48-38E2DEC08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SECRET SINS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06B29-FB17-42AD-A219-B3677C1E8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(HEBREWS 4:13)</a:t>
            </a:r>
          </a:p>
          <a:p>
            <a:pPr marL="0" indent="0">
              <a:buNone/>
            </a:pPr>
            <a:r>
              <a:rPr lang="en-US" dirty="0"/>
              <a:t>	“NEITHER IS THERE ANY CREATURE THAT IS 	NOT MANIFEST IN HIS SIGHT; BUT ALL 		THINGS ARE NAKED AND OPENED UNTO 	THE 	EYES OF HIM WITH WHOM WE HAVE TO DO”</a:t>
            </a:r>
          </a:p>
          <a:p>
            <a:pPr marL="0" indent="0">
              <a:buNone/>
            </a:pPr>
            <a:r>
              <a:rPr lang="en-US" dirty="0"/>
              <a:t>(PROVERBS 15:3)</a:t>
            </a:r>
          </a:p>
          <a:p>
            <a:pPr marL="0" indent="0">
              <a:buNone/>
            </a:pPr>
            <a:r>
              <a:rPr lang="en-US" dirty="0"/>
              <a:t>	“THE EYES OF THE LORD ARE IN EVERY PLACE 	KEEPING WATCH UPON THE EVIL AND THE 	GOOD.”</a:t>
            </a:r>
          </a:p>
        </p:txBody>
      </p:sp>
    </p:spTree>
    <p:extLst>
      <p:ext uri="{BB962C8B-B14F-4D97-AF65-F5344CB8AC3E}">
        <p14:creationId xmlns:p14="http://schemas.microsoft.com/office/powerpoint/2010/main" val="2605600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2BF30-8431-4EC2-996C-BF7B3556A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6D6FB-5EA9-497D-9B09-D29BC297A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ESCALATION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946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2BF30-8431-4EC2-996C-BF7B3556A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6D6FB-5EA9-497D-9B09-D29BC297A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ESCALATION</a:t>
            </a:r>
          </a:p>
          <a:p>
            <a:endParaRPr lang="en-US" dirty="0"/>
          </a:p>
          <a:p>
            <a:r>
              <a:rPr lang="en-US" dirty="0"/>
              <a:t>PRIDE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569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2BF30-8431-4EC2-996C-BF7B3556A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6D6FB-5EA9-497D-9B09-D29BC297A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ESCALATION</a:t>
            </a:r>
          </a:p>
          <a:p>
            <a:endParaRPr lang="en-US" dirty="0"/>
          </a:p>
          <a:p>
            <a:r>
              <a:rPr lang="en-US" dirty="0"/>
              <a:t>PRIDE</a:t>
            </a:r>
          </a:p>
          <a:p>
            <a:endParaRPr lang="en-US" dirty="0"/>
          </a:p>
          <a:p>
            <a:r>
              <a:rPr lang="en-US" dirty="0"/>
              <a:t>SHAME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950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2BF30-8431-4EC2-996C-BF7B3556A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6D6FB-5EA9-497D-9B09-D29BC297A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ESCALATION</a:t>
            </a:r>
          </a:p>
          <a:p>
            <a:endParaRPr lang="en-US" dirty="0"/>
          </a:p>
          <a:p>
            <a:r>
              <a:rPr lang="en-US" dirty="0"/>
              <a:t>PRIDE</a:t>
            </a:r>
          </a:p>
          <a:p>
            <a:endParaRPr lang="en-US" dirty="0"/>
          </a:p>
          <a:p>
            <a:r>
              <a:rPr lang="en-US" dirty="0"/>
              <a:t>SHAME</a:t>
            </a:r>
          </a:p>
          <a:p>
            <a:endParaRPr lang="en-US" dirty="0"/>
          </a:p>
          <a:p>
            <a:r>
              <a:rPr lang="en-US" dirty="0"/>
              <a:t>STUBBORNESS</a:t>
            </a:r>
          </a:p>
        </p:txBody>
      </p:sp>
    </p:spTree>
    <p:extLst>
      <p:ext uri="{BB962C8B-B14F-4D97-AF65-F5344CB8AC3E}">
        <p14:creationId xmlns:p14="http://schemas.microsoft.com/office/powerpoint/2010/main" val="2869379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</TotalTime>
  <Words>152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“SECRET SINS”</vt:lpstr>
      <vt:lpstr>SECRET SINS</vt:lpstr>
      <vt:lpstr>SECRET SINS</vt:lpstr>
      <vt:lpstr>APPLICATIONS:</vt:lpstr>
      <vt:lpstr>APPLICATIONS:</vt:lpstr>
      <vt:lpstr>APPLICATIONS:</vt:lpstr>
      <vt:lpstr>APPLICATIONS: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215</cp:revision>
  <dcterms:created xsi:type="dcterms:W3CDTF">2015-11-19T20:49:09Z</dcterms:created>
  <dcterms:modified xsi:type="dcterms:W3CDTF">2020-05-29T16:24:27Z</dcterms:modified>
</cp:coreProperties>
</file>