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“IMPROVED TEACHING”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“TEACHING TO PLEASE GOD”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ACCURACY </a:t>
            </a:r>
          </a:p>
          <a:p>
            <a:pPr marL="0" indent="0">
              <a:buNone/>
            </a:pPr>
            <a:r>
              <a:rPr lang="en-US" dirty="0"/>
              <a:t>	 (1:13; 2:14-15; 3:14-17; 4:2-4)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“TEACHING TO PLEASE GOD”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ACCURACY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PERSONAL LIFE</a:t>
            </a:r>
          </a:p>
          <a:p>
            <a:pPr marL="0" indent="0">
              <a:buNone/>
            </a:pPr>
            <a:r>
              <a:rPr lang="en-US" dirty="0"/>
              <a:t>	(2:20-22)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“TEACHING TO PLEASE GOD”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ACCURACY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PERSONAL LIFE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DEDICATION</a:t>
            </a:r>
          </a:p>
          <a:p>
            <a:pPr marL="0" indent="0">
              <a:buNone/>
            </a:pPr>
            <a:r>
              <a:rPr lang="en-US" dirty="0"/>
              <a:t>	(1:6-8; 2:3-6; 2:10-12)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8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“TEACHING TO PLEASE GOD”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ACCURACY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PERSONAL LIFE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DEDICATION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THE ATTITUDE – (2:24-26; 4:2)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1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80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“IMPROVED TEACHING”</vt:lpstr>
      <vt:lpstr>“TEACHING TO PLEASE GOD”</vt:lpstr>
      <vt:lpstr>“TEACHING TO PLEASE GOD”</vt:lpstr>
      <vt:lpstr>“TEACHING TO PLEASE GOD”</vt:lpstr>
      <vt:lpstr>“TEACHING TO PLEASE GOD”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207</cp:revision>
  <dcterms:created xsi:type="dcterms:W3CDTF">2015-11-19T20:45:57Z</dcterms:created>
  <dcterms:modified xsi:type="dcterms:W3CDTF">2020-05-14T17:31:08Z</dcterms:modified>
</cp:coreProperties>
</file>