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312" r:id="rId3"/>
    <p:sldId id="313" r:id="rId4"/>
    <p:sldId id="314" r:id="rId5"/>
    <p:sldId id="316" r:id="rId6"/>
    <p:sldId id="31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312"/>
            <p14:sldId id="313"/>
            <p14:sldId id="314"/>
            <p14:sldId id="316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“SOME UNFAITHFUL SOLDIERS”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4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UNFAITHFUL SOLDIERS: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NEGLECT OF DUTY	</a:t>
            </a:r>
          </a:p>
          <a:p>
            <a:pPr marL="0" indent="0">
              <a:buNone/>
            </a:pPr>
            <a:r>
              <a:rPr lang="en-US" dirty="0"/>
              <a:t>	(LK. 10:31-32)  (MT. 25:25-26)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18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UNFAITHFUL SOLDIERS: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NEGLECT OF DUTY	</a:t>
            </a:r>
          </a:p>
          <a:p>
            <a:pPr marL="0" indent="0">
              <a:buNone/>
            </a:pPr>
            <a:r>
              <a:rPr lang="en-US" dirty="0"/>
              <a:t>	(LK. 10:31-32)  (MT. 25:25-26)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/>
              <a:t>NEGLECT OF CONCERN</a:t>
            </a:r>
          </a:p>
          <a:p>
            <a:pPr marL="0" indent="0">
              <a:buNone/>
            </a:pPr>
            <a:r>
              <a:rPr lang="en-US" dirty="0"/>
              <a:t>	(MT.12:30)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99208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CD4B8-E9E7-44AD-99C0-BA1D9CEB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REASONS?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C89E5-AF0B-4F38-B84E-8E6B33F61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FEAR – (REV. 21:8)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699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CD4B8-E9E7-44AD-99C0-BA1D9CEB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REASONS?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C89E5-AF0B-4F38-B84E-8E6B33F61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FEAR</a:t>
            </a:r>
          </a:p>
          <a:p>
            <a:endParaRPr lang="en-US" dirty="0"/>
          </a:p>
          <a:p>
            <a:r>
              <a:rPr lang="en-US" dirty="0"/>
              <a:t>“GOD DOESN’T NEED HELP” – (v. 23)</a:t>
            </a:r>
          </a:p>
          <a:p>
            <a:pPr marL="0" indent="0">
              <a:buNone/>
            </a:pPr>
            <a:r>
              <a:rPr lang="en-US" dirty="0"/>
              <a:t>	(EST. 4:13)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39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CD4B8-E9E7-44AD-99C0-BA1D9CEB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REASONS?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C89E5-AF0B-4F38-B84E-8E6B33F61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FEAR</a:t>
            </a:r>
          </a:p>
          <a:p>
            <a:endParaRPr lang="en-US" dirty="0"/>
          </a:p>
          <a:p>
            <a:r>
              <a:rPr lang="en-US" dirty="0"/>
              <a:t>“GOD DOESN’T NEED HELP”</a:t>
            </a:r>
          </a:p>
          <a:p>
            <a:endParaRPr lang="en-US" dirty="0"/>
          </a:p>
          <a:p>
            <a:r>
              <a:rPr lang="en-US"/>
              <a:t>FALSE HUMILITY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603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95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“SOME UNFAITHFUL SOLDIERS”</vt:lpstr>
      <vt:lpstr>UNFAITHFUL SOLDIERS:</vt:lpstr>
      <vt:lpstr>UNFAITHFUL SOLDIERS:</vt:lpstr>
      <vt:lpstr>POTENTIAL REASONS?</vt:lpstr>
      <vt:lpstr>POTENTIAL REASONS?</vt:lpstr>
      <vt:lpstr>POTENTIAL REASONS?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210</cp:revision>
  <dcterms:created xsi:type="dcterms:W3CDTF">2015-11-19T20:49:09Z</dcterms:created>
  <dcterms:modified xsi:type="dcterms:W3CDTF">2020-05-02T16:44:52Z</dcterms:modified>
</cp:coreProperties>
</file>