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312" r:id="rId3"/>
    <p:sldId id="314" r:id="rId4"/>
    <p:sldId id="313" r:id="rId5"/>
    <p:sldId id="315" r:id="rId6"/>
    <p:sldId id="316" r:id="rId7"/>
    <p:sldId id="317" r:id="rId8"/>
    <p:sldId id="318" r:id="rId9"/>
    <p:sldId id="31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312"/>
            <p14:sldId id="314"/>
            <p14:sldId id="313"/>
            <p14:sldId id="315"/>
            <p14:sldId id="316"/>
            <p14:sldId id="317"/>
            <p14:sldId id="318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THE PROBLEMS OF “SELF”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4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PROBLEMS OF “SELF”: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YOUNGER BROTHER</a:t>
            </a:r>
          </a:p>
          <a:p>
            <a:pPr marL="0" indent="0">
              <a:buNone/>
            </a:pPr>
            <a:r>
              <a:rPr lang="en-US" dirty="0"/>
              <a:t>	*SELF-ABSORBED – (V.  12)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2818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PROBLEMS OF “SELF”: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YOUNGER BROTHER</a:t>
            </a:r>
          </a:p>
          <a:p>
            <a:pPr marL="0" indent="0">
              <a:buNone/>
            </a:pPr>
            <a:r>
              <a:rPr lang="en-US" dirty="0"/>
              <a:t>	*SELF-ABSORBED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*SELF-INDULGENT – (V. 12-14)</a:t>
            </a:r>
          </a:p>
        </p:txBody>
      </p:sp>
    </p:spTree>
    <p:extLst>
      <p:ext uri="{BB962C8B-B14F-4D97-AF65-F5344CB8AC3E}">
        <p14:creationId xmlns:p14="http://schemas.microsoft.com/office/powerpoint/2010/main" val="48134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PROBLEMS OF “SELF”: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YOUNGER BROTHER</a:t>
            </a:r>
          </a:p>
          <a:p>
            <a:pPr marL="0" indent="0">
              <a:buNone/>
            </a:pPr>
            <a:r>
              <a:rPr lang="en-US" dirty="0"/>
              <a:t>	*SELF-ABSORBED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*SELF-INDULGENT</a:t>
            </a:r>
          </a:p>
          <a:p>
            <a:pPr marL="514350" indent="-514350">
              <a:buAutoNum type="arabicPeriod" startAt="2"/>
            </a:pPr>
            <a:r>
              <a:rPr lang="en-US" dirty="0"/>
              <a:t>OLDER BROTHER</a:t>
            </a:r>
          </a:p>
          <a:p>
            <a:pPr marL="0" indent="0">
              <a:buNone/>
            </a:pPr>
            <a:r>
              <a:rPr lang="en-US" dirty="0"/>
              <a:t>	*SELF-SERVING – (V. 12, 29)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3403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PROBLEMS OF “SELF”: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YOUNGER BROTHER</a:t>
            </a:r>
          </a:p>
          <a:p>
            <a:pPr marL="0" indent="0">
              <a:buNone/>
            </a:pPr>
            <a:r>
              <a:rPr lang="en-US" dirty="0"/>
              <a:t>	*SELF-ABSORBED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*SELF-INDULGENT</a:t>
            </a:r>
          </a:p>
          <a:p>
            <a:pPr marL="514350" indent="-514350">
              <a:buAutoNum type="arabicPeriod" startAt="2"/>
            </a:pPr>
            <a:r>
              <a:rPr lang="en-US" dirty="0"/>
              <a:t>OLDER BROTHER</a:t>
            </a:r>
          </a:p>
          <a:p>
            <a:pPr marL="0" indent="0">
              <a:buNone/>
            </a:pPr>
            <a:r>
              <a:rPr lang="en-US" dirty="0"/>
              <a:t>	*SELF-SERVING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*SELF-RIGHTEOUS – (V. 28-29)</a:t>
            </a:r>
          </a:p>
        </p:txBody>
      </p:sp>
    </p:spTree>
    <p:extLst>
      <p:ext uri="{BB962C8B-B14F-4D97-AF65-F5344CB8AC3E}">
        <p14:creationId xmlns:p14="http://schemas.microsoft.com/office/powerpoint/2010/main" val="121471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97248-CB8E-43C5-808B-67E4ACD14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JOHN 7:23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8945D-5799-438E-84C2-1E2C1F582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“IF A MAN ON THE SABBATH DAY RECEIVE CIRCUMCISION, THAT THE LAW OF MOSES SHOULD NOT BE BROKEN; ARE YOU ANGRY AT ME, BECAUSE I HAVE MADE A MAN EVERY BIT WHOLE ON THE SABBATH DAY?”</a:t>
            </a:r>
          </a:p>
        </p:txBody>
      </p:sp>
    </p:spTree>
    <p:extLst>
      <p:ext uri="{BB962C8B-B14F-4D97-AF65-F5344CB8AC3E}">
        <p14:creationId xmlns:p14="http://schemas.microsoft.com/office/powerpoint/2010/main" val="170733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5CAE-6C86-4D02-A5E1-7C715C525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MATTHEW 27:18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89AB-E675-4806-8C4F-5E922CDA1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“FOR HE (PILATE) KNEW THAT FOR ENVY THEY HAD DELIVERED HIM.”</a:t>
            </a:r>
          </a:p>
        </p:txBody>
      </p:sp>
    </p:spTree>
    <p:extLst>
      <p:ext uri="{BB962C8B-B14F-4D97-AF65-F5344CB8AC3E}">
        <p14:creationId xmlns:p14="http://schemas.microsoft.com/office/powerpoint/2010/main" val="297945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AE629-0316-4045-B2D8-11BADA479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LUKE 18:9+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E49A1-B356-43A4-81A3-8215EA940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“AND HE SPOKE THIS PARABLE UNTO CERTAIN WHICH TRUSTED IN THEMSELVES THAT THEY WERE RIGHTEOUS, AND DESPISED OTHERS…”</a:t>
            </a:r>
          </a:p>
        </p:txBody>
      </p:sp>
    </p:spTree>
    <p:extLst>
      <p:ext uri="{BB962C8B-B14F-4D97-AF65-F5344CB8AC3E}">
        <p14:creationId xmlns:p14="http://schemas.microsoft.com/office/powerpoint/2010/main" val="1366653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PROBLEMS OF “SELF”: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YOUNGER BROTHER</a:t>
            </a:r>
          </a:p>
          <a:p>
            <a:pPr marL="0" indent="0">
              <a:buNone/>
            </a:pPr>
            <a:r>
              <a:rPr lang="en-US" dirty="0"/>
              <a:t>	*SELF-ABSORBED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*SELF-INDULGENT</a:t>
            </a:r>
          </a:p>
          <a:p>
            <a:pPr marL="514350" indent="-514350">
              <a:buAutoNum type="arabicPeriod" startAt="2"/>
            </a:pPr>
            <a:r>
              <a:rPr lang="en-US" dirty="0"/>
              <a:t>OLDER BROTHER</a:t>
            </a:r>
          </a:p>
          <a:p>
            <a:pPr marL="0" indent="0">
              <a:buNone/>
            </a:pPr>
            <a:r>
              <a:rPr lang="en-US" dirty="0"/>
              <a:t>	*SELF-SERVING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*SELF-RIGHTEOUS – (V. 28-29)</a:t>
            </a:r>
          </a:p>
        </p:txBody>
      </p:sp>
    </p:spTree>
    <p:extLst>
      <p:ext uri="{BB962C8B-B14F-4D97-AF65-F5344CB8AC3E}">
        <p14:creationId xmlns:p14="http://schemas.microsoft.com/office/powerpoint/2010/main" val="241942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207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THE PROBLEMS OF “SELF”</vt:lpstr>
      <vt:lpstr>PROBLEMS OF “SELF”:</vt:lpstr>
      <vt:lpstr>PROBLEMS OF “SELF”:</vt:lpstr>
      <vt:lpstr>PROBLEMS OF “SELF”:</vt:lpstr>
      <vt:lpstr>PROBLEMS OF “SELF”:</vt:lpstr>
      <vt:lpstr>JOHN 7:23</vt:lpstr>
      <vt:lpstr>MATTHEW 27:18</vt:lpstr>
      <vt:lpstr>LUKE 18:9+</vt:lpstr>
      <vt:lpstr>PROBLEMS OF “SELF”: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209</cp:revision>
  <dcterms:created xsi:type="dcterms:W3CDTF">2015-11-19T20:49:09Z</dcterms:created>
  <dcterms:modified xsi:type="dcterms:W3CDTF">2020-04-23T19:33:48Z</dcterms:modified>
</cp:coreProperties>
</file>