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91" r:id="rId5"/>
    <p:sldId id="289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91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DEFENDING HOMOSEXUALITY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DEFENDING HOMOSEXUALITY: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PAUL SIMPLY MADE A MISTAKE ?</a:t>
            </a:r>
          </a:p>
          <a:p>
            <a:pPr marL="0" indent="0">
              <a:buNone/>
            </a:pPr>
            <a:r>
              <a:rPr lang="en-US" dirty="0"/>
              <a:t>	(II PET. 3:15-16)  (JN. 14:24, 26)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DEFENDING HOMOSEXUALITY: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PAUL SIMPLY MADE A MISTAKE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ISSUES OF THE GOVERNMENT ?</a:t>
            </a:r>
          </a:p>
          <a:p>
            <a:pPr marL="0" indent="0">
              <a:buNone/>
            </a:pPr>
            <a:r>
              <a:rPr lang="en-US" dirty="0"/>
              <a:t>	(ACTS 5:29)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7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84EEC-17AD-4E0D-A794-CC11DED36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GOD’S VIEW: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1680F-7C1A-45F2-98A4-2A81054F6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PATRIARCHAL AGE – (GEN. 18-19)</a:t>
            </a:r>
          </a:p>
          <a:p>
            <a:endParaRPr lang="en-US" dirty="0"/>
          </a:p>
          <a:p>
            <a:r>
              <a:rPr lang="en-US" dirty="0"/>
              <a:t>MOSAIC AGE – (LEV. 18:22; 20:13)</a:t>
            </a:r>
          </a:p>
          <a:p>
            <a:endParaRPr lang="en-US" dirty="0"/>
          </a:p>
          <a:p>
            <a:r>
              <a:rPr lang="en-US" dirty="0"/>
              <a:t>CHRISTIAN AGE – (I COR. 6:9-11)</a:t>
            </a:r>
          </a:p>
        </p:txBody>
      </p:sp>
    </p:spTree>
    <p:extLst>
      <p:ext uri="{BB962C8B-B14F-4D97-AF65-F5344CB8AC3E}">
        <p14:creationId xmlns:p14="http://schemas.microsoft.com/office/powerpoint/2010/main" val="36597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DEFENDING HOMOSEXUALITY: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PAUL SIMPLY MADE A MISTAKE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ISSUES OF THE GOVERNMENT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ISSUES OF GENETICS ?</a:t>
            </a:r>
          </a:p>
          <a:p>
            <a:pPr marL="0" indent="0">
              <a:buNone/>
            </a:pPr>
            <a:r>
              <a:rPr lang="en-US" dirty="0"/>
              <a:t>	(I COR. 6:11)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0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DEFENDING HOMOSEXUALITY: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PAUL SIMPLY MADE A MISTAKE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ISSUES OF THE GOVERNMENT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ISSUES OF GENETICS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ISSUES WITHIN THE TEXTS ? (GEN. 19)</a:t>
            </a:r>
          </a:p>
          <a:p>
            <a:pPr marL="0" indent="0">
              <a:buNone/>
            </a:pPr>
            <a:r>
              <a:rPr lang="en-US" dirty="0"/>
              <a:t>	(JUDE 7)  (II PET. 2:6-7)</a:t>
            </a:r>
          </a:p>
        </p:txBody>
      </p:sp>
    </p:spTree>
    <p:extLst>
      <p:ext uri="{BB962C8B-B14F-4D97-AF65-F5344CB8AC3E}">
        <p14:creationId xmlns:p14="http://schemas.microsoft.com/office/powerpoint/2010/main" val="2242778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139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DEFENDING HOMOSEXUALITY ?</vt:lpstr>
      <vt:lpstr>DEFENDING HOMOSEXUALITY:</vt:lpstr>
      <vt:lpstr>DEFENDING HOMOSEXUALITY:</vt:lpstr>
      <vt:lpstr>GOD’S VIEW:</vt:lpstr>
      <vt:lpstr>DEFENDING HOMOSEXUALITY:</vt:lpstr>
      <vt:lpstr>DEFENDING HOMOSEXUALITY: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200</cp:revision>
  <dcterms:created xsi:type="dcterms:W3CDTF">2015-11-19T20:45:57Z</dcterms:created>
  <dcterms:modified xsi:type="dcterms:W3CDTF">2020-01-30T17:58:15Z</dcterms:modified>
</cp:coreProperties>
</file>