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86" r:id="rId3"/>
    <p:sldId id="290" r:id="rId4"/>
    <p:sldId id="289" r:id="rId5"/>
    <p:sldId id="28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7"/>
            <p14:sldId id="286"/>
            <p14:sldId id="290"/>
            <p14:sldId id="289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“AMEN”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9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CONTEXTS: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TO ENDORSE PRAISE/PRAYER</a:t>
            </a:r>
          </a:p>
          <a:p>
            <a:pPr marL="0" indent="0">
              <a:buNone/>
            </a:pPr>
            <a:r>
              <a:rPr lang="en-US" dirty="0"/>
              <a:t>	(ROM. 1:25; 11:33+; 15:33)</a:t>
            </a:r>
          </a:p>
          <a:p>
            <a:pPr marL="0" indent="0">
              <a:buNone/>
            </a:pPr>
            <a:r>
              <a:rPr lang="en-US" dirty="0"/>
              <a:t>	(PS. 41:13)  (I COR. 14:16)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4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CONTEXTS: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TO ENDORSE PRAISE/PRAYER</a:t>
            </a:r>
          </a:p>
          <a:p>
            <a:r>
              <a:rPr lang="en-US" dirty="0"/>
              <a:t>TO AKNOWLEDGE/AFFIRM/AGREE WITH 	GOD’S WORD</a:t>
            </a:r>
          </a:p>
          <a:p>
            <a:pPr marL="0" indent="0">
              <a:buNone/>
            </a:pPr>
            <a:r>
              <a:rPr lang="en-US" dirty="0"/>
              <a:t>	(NEH. 8:1-7)  (I PET. 4:11)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797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CONTEXTS: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TO ENDORSE PRAISE/PRAYER</a:t>
            </a:r>
          </a:p>
          <a:p>
            <a:r>
              <a:rPr lang="en-US" dirty="0"/>
              <a:t>TO AKNOWLEDGE/AFFIRM/AGREE WITH 	GOD’S WORD</a:t>
            </a:r>
          </a:p>
          <a:p>
            <a:r>
              <a:rPr lang="en-US" dirty="0"/>
              <a:t>THE CERTIFICATION/AUTHENTICATING OF 	TEACHING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38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CONTEXTS: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TO ENDORSE PRAISE/PRAYER</a:t>
            </a:r>
          </a:p>
          <a:p>
            <a:r>
              <a:rPr lang="en-US" dirty="0"/>
              <a:t>TO AKNOWLEDGE/AFFIRM/AGREE WITH 	GOD’S WORD</a:t>
            </a:r>
          </a:p>
          <a:p>
            <a:r>
              <a:rPr lang="en-US" dirty="0"/>
              <a:t>THE CERTIFICATION/AUTHENTICATING OF 	TEACHING</a:t>
            </a:r>
          </a:p>
          <a:p>
            <a:r>
              <a:rPr lang="en-US" dirty="0"/>
              <a:t>TO STRESS THE RELIABILITY OF GOD’S 	CHARACTER</a:t>
            </a:r>
          </a:p>
          <a:p>
            <a:pPr marL="0" indent="0">
              <a:buNone/>
            </a:pPr>
            <a:r>
              <a:rPr lang="en-US" dirty="0"/>
              <a:t>	(IS. 65:16)  (II COR. </a:t>
            </a:r>
            <a:r>
              <a:rPr lang="en-US"/>
              <a:t>1:20)  (ACTS 13:34)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65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979</TotalTime>
  <Words>133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“AMEN”</vt:lpstr>
      <vt:lpstr>CONTEXTS:</vt:lpstr>
      <vt:lpstr>CONTEXTS:</vt:lpstr>
      <vt:lpstr>CONTEXTS:</vt:lpstr>
      <vt:lpstr>CONTEXTS: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198</cp:revision>
  <dcterms:created xsi:type="dcterms:W3CDTF">2015-11-19T20:45:57Z</dcterms:created>
  <dcterms:modified xsi:type="dcterms:W3CDTF">2020-01-16T17:57:33Z</dcterms:modified>
</cp:coreProperties>
</file>