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7" r:id="rId3"/>
    <p:sldId id="299" r:id="rId4"/>
    <p:sldId id="29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7"/>
            <p14:sldId id="299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“BE YE HOLY”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(I PET. 1:15-16)</a:t>
            </a:r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“MORE”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PERSEVERANCE</a:t>
            </a:r>
          </a:p>
          <a:p>
            <a:pPr marL="0" indent="0">
              <a:buNone/>
            </a:pPr>
            <a:r>
              <a:rPr lang="en-US" dirty="0"/>
              <a:t>	(HEB. 10:36; 6:15; 11:27)</a:t>
            </a:r>
          </a:p>
          <a:p>
            <a:pPr marL="0" indent="0">
              <a:buNone/>
            </a:pPr>
            <a:r>
              <a:rPr lang="en-US" dirty="0"/>
              <a:t>	(II PET. 3:10-13)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1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“MORE”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PERSEVERANCE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GRATITUDE</a:t>
            </a:r>
          </a:p>
          <a:p>
            <a:pPr marL="0" indent="0">
              <a:buNone/>
            </a:pPr>
            <a:r>
              <a:rPr lang="en-US" dirty="0"/>
              <a:t>	(I JN. 3:16)  (EPH. 1:3)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1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“MORE”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PERSEVERANCE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GRATITUDE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PURITY</a:t>
            </a:r>
          </a:p>
          <a:p>
            <a:pPr marL="0" indent="0">
              <a:buNone/>
            </a:pPr>
            <a:r>
              <a:rPr lang="en-US" dirty="0"/>
              <a:t>	(II COR. </a:t>
            </a:r>
            <a:r>
              <a:rPr lang="en-US"/>
              <a:t>7:1, 10)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823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64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“BE YE HOLY”</vt:lpstr>
      <vt:lpstr>“MORE”</vt:lpstr>
      <vt:lpstr>“MORE”</vt:lpstr>
      <vt:lpstr>“MORE”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191</cp:revision>
  <dcterms:created xsi:type="dcterms:W3CDTF">2015-11-19T20:49:09Z</dcterms:created>
  <dcterms:modified xsi:type="dcterms:W3CDTF">2020-01-16T17:52:00Z</dcterms:modified>
</cp:coreProperties>
</file>