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7" r:id="rId3"/>
    <p:sldId id="299" r:id="rId4"/>
    <p:sldId id="29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7"/>
            <p14:sldId id="299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“UNDERSTANDING COVETOUSNESS”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UNDERSTANDING COVETOUSNESS: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IT IS NOT ALWAYS NOTICEABLE</a:t>
            </a:r>
          </a:p>
          <a:p>
            <a:pPr marL="0" indent="0">
              <a:buNone/>
            </a:pPr>
            <a:r>
              <a:rPr lang="en-US" dirty="0"/>
              <a:t>	(EX. 20:1-17)  (PROV. 23:7)</a:t>
            </a:r>
          </a:p>
          <a:p>
            <a:pPr marL="0" indent="0">
              <a:buNone/>
            </a:pPr>
            <a:r>
              <a:rPr lang="en-US" dirty="0"/>
              <a:t>	(II COR. 10:5)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1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UNDERSTANDING COVETOUSNESS: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IT IS NOT ALWAYS NOTICEABLE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CAN BE SUBTLE – (LK. 12:15)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03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UNDERSTANDING COVETOUSNESS: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IT IS NOT ALWAYS NOTICEABLE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CAN BE SUBTLE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IS ALWAYS DESTRUCTIVE</a:t>
            </a:r>
          </a:p>
          <a:p>
            <a:pPr marL="0" indent="0">
              <a:buNone/>
            </a:pPr>
            <a:r>
              <a:rPr lang="en-US" dirty="0"/>
              <a:t>	(I COR. 6:9-10)  (EPH. 5:5)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09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76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“UNDERSTANDING COVETOUSNESS”</vt:lpstr>
      <vt:lpstr>UNDERSTANDING COVETOUSNESS:</vt:lpstr>
      <vt:lpstr>UNDERSTANDING COVETOUSNESS:</vt:lpstr>
      <vt:lpstr>UNDERSTANDING COVETOUSNESS: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189</cp:revision>
  <dcterms:created xsi:type="dcterms:W3CDTF">2015-11-19T20:49:09Z</dcterms:created>
  <dcterms:modified xsi:type="dcterms:W3CDTF">2020-01-03T16:31:00Z</dcterms:modified>
</cp:coreProperties>
</file>