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8" r:id="rId4"/>
    <p:sldId id="299" r:id="rId5"/>
    <p:sldId id="302" r:id="rId6"/>
    <p:sldId id="301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8"/>
            <p14:sldId id="299"/>
            <p14:sldId id="302"/>
            <p14:sldId id="301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“OUR EXAMPLE”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(MT. 5:13-16)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SALT</a:t>
            </a:r>
          </a:p>
          <a:p>
            <a:pPr marL="0" indent="0">
              <a:buNone/>
            </a:pPr>
            <a:r>
              <a:rPr lang="en-US" dirty="0"/>
              <a:t>	*NUTRITION</a:t>
            </a:r>
          </a:p>
          <a:p>
            <a:pPr marL="0" indent="0">
              <a:buNone/>
            </a:pPr>
            <a:r>
              <a:rPr lang="en-US" dirty="0"/>
              <a:t>	*PURIFICATION</a:t>
            </a:r>
          </a:p>
          <a:p>
            <a:pPr marL="0" indent="0">
              <a:buNone/>
            </a:pPr>
            <a:r>
              <a:rPr lang="en-US" dirty="0"/>
              <a:t>	*SEASONING</a:t>
            </a:r>
          </a:p>
          <a:p>
            <a:pPr marL="0" indent="0">
              <a:buNone/>
            </a:pPr>
            <a:r>
              <a:rPr lang="en-US" dirty="0"/>
              <a:t>	*PRESERVATIVE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(MT. 5:13-16)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SALT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LIGHT</a:t>
            </a:r>
          </a:p>
          <a:p>
            <a:pPr marL="0" indent="0">
              <a:buNone/>
            </a:pPr>
            <a:r>
              <a:rPr lang="en-US" dirty="0"/>
              <a:t>	(EPH. 5:3+)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0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9570-C034-49DD-9DE3-271B48E9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MAKING THE MOST: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FA8-B162-4A9E-ADD7-C6EA706A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ACKNOWLEDGE RESPONSIBILITY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*WORDS – (II TIM. 2:14)  (COL. 4:6)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*ACTIONS – (I PET. 2:12)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9570-C034-49DD-9DE3-271B48E9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MAKING THE MOST: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FA8-B162-4A9E-ADD7-C6EA706A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ACKNOWLEDGE RESPONSIBILITY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DETERMINATION – (ROM. 14:13)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3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9570-C034-49DD-9DE3-271B48E9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MAKING THE MOST: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FA8-B162-4A9E-ADD7-C6EA706A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ACKNOWLEDGE RESPONSIBILITY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0" indent="0">
              <a:buNone/>
            </a:pPr>
            <a:r>
              <a:rPr lang="en-US" dirty="0"/>
              <a:t>	(MAL. 2:8-9)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9570-C034-49DD-9DE3-271B48E9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MAKING THE MOST: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FA8-B162-4A9E-ADD7-C6EA706A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ACKNOWLEDGE RESPONSIBILITY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 OTHERS AS SOULS</a:t>
            </a:r>
          </a:p>
        </p:txBody>
      </p:sp>
    </p:spTree>
    <p:extLst>
      <p:ext uri="{BB962C8B-B14F-4D97-AF65-F5344CB8AC3E}">
        <p14:creationId xmlns:p14="http://schemas.microsoft.com/office/powerpoint/2010/main" val="221345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105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“OUR EXAMPLE”</vt:lpstr>
      <vt:lpstr>(MT. 5:13-16)</vt:lpstr>
      <vt:lpstr>(MT. 5:13-16)</vt:lpstr>
      <vt:lpstr>MAKING THE MOST:</vt:lpstr>
      <vt:lpstr>MAKING THE MOST:</vt:lpstr>
      <vt:lpstr>MAKING THE MOST:</vt:lpstr>
      <vt:lpstr>MAKING THE MOST: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188</cp:revision>
  <dcterms:created xsi:type="dcterms:W3CDTF">2015-11-19T20:49:09Z</dcterms:created>
  <dcterms:modified xsi:type="dcterms:W3CDTF">2019-12-23T23:04:57Z</dcterms:modified>
</cp:coreProperties>
</file>