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87" r:id="rId2"/>
    <p:sldId id="286" r:id="rId3"/>
    <p:sldId id="289" r:id="rId4"/>
    <p:sldId id="288" r:id="rId5"/>
    <p:sldId id="290" r:id="rId6"/>
    <p:sldId id="291" r:id="rId7"/>
    <p:sldId id="292" r:id="rId8"/>
    <p:sldId id="29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8839EE3-D50A-4DD2-A397-94D785C11724}">
          <p14:sldIdLst>
            <p14:sldId id="287"/>
            <p14:sldId id="286"/>
            <p14:sldId id="289"/>
            <p14:sldId id="288"/>
            <p14:sldId id="290"/>
            <p14:sldId id="291"/>
            <p14:sldId id="292"/>
            <p14:sldId id="293"/>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7" d="100"/>
          <a:sy n="97" d="100"/>
        </p:scale>
        <p:origin x="-1976"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361A976-4ADB-474A-89AB-61C5EEF0ED2E}" type="datetimeFigureOut">
              <a:rPr lang="en-US" smtClean="0"/>
              <a:t>11/5/19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85B0C-AAFC-46BF-B584-4EEE44F9683D}" type="slidenum">
              <a:rPr lang="en-US" smtClean="0"/>
              <a:t>‹#›</a:t>
            </a:fld>
            <a:endParaRPr lang="en-US"/>
          </a:p>
        </p:txBody>
      </p:sp>
    </p:spTree>
    <p:extLst>
      <p:ext uri="{BB962C8B-B14F-4D97-AF65-F5344CB8AC3E}">
        <p14:creationId xmlns:p14="http://schemas.microsoft.com/office/powerpoint/2010/main" val="3251778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61A976-4ADB-474A-89AB-61C5EEF0ED2E}" type="datetimeFigureOut">
              <a:rPr lang="en-US" smtClean="0"/>
              <a:t>11/5/19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85B0C-AAFC-46BF-B584-4EEE44F9683D}" type="slidenum">
              <a:rPr lang="en-US" smtClean="0"/>
              <a:t>‹#›</a:t>
            </a:fld>
            <a:endParaRPr lang="en-US"/>
          </a:p>
        </p:txBody>
      </p:sp>
    </p:spTree>
    <p:extLst>
      <p:ext uri="{BB962C8B-B14F-4D97-AF65-F5344CB8AC3E}">
        <p14:creationId xmlns:p14="http://schemas.microsoft.com/office/powerpoint/2010/main" val="227780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61A976-4ADB-474A-89AB-61C5EEF0ED2E}" type="datetimeFigureOut">
              <a:rPr lang="en-US" smtClean="0"/>
              <a:t>11/5/19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85B0C-AAFC-46BF-B584-4EEE44F9683D}" type="slidenum">
              <a:rPr lang="en-US" smtClean="0"/>
              <a:t>‹#›</a:t>
            </a:fld>
            <a:endParaRPr lang="en-US"/>
          </a:p>
        </p:txBody>
      </p:sp>
    </p:spTree>
    <p:extLst>
      <p:ext uri="{BB962C8B-B14F-4D97-AF65-F5344CB8AC3E}">
        <p14:creationId xmlns:p14="http://schemas.microsoft.com/office/powerpoint/2010/main" val="2717626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61A976-4ADB-474A-89AB-61C5EEF0ED2E}" type="datetimeFigureOut">
              <a:rPr lang="en-US" smtClean="0"/>
              <a:t>11/5/19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85B0C-AAFC-46BF-B584-4EEE44F9683D}" type="slidenum">
              <a:rPr lang="en-US" smtClean="0"/>
              <a:t>‹#›</a:t>
            </a:fld>
            <a:endParaRPr lang="en-US"/>
          </a:p>
        </p:txBody>
      </p:sp>
    </p:spTree>
    <p:extLst>
      <p:ext uri="{BB962C8B-B14F-4D97-AF65-F5344CB8AC3E}">
        <p14:creationId xmlns:p14="http://schemas.microsoft.com/office/powerpoint/2010/main" val="3466339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61A976-4ADB-474A-89AB-61C5EEF0ED2E}" type="datetimeFigureOut">
              <a:rPr lang="en-US" smtClean="0"/>
              <a:t>11/5/19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85B0C-AAFC-46BF-B584-4EEE44F9683D}" type="slidenum">
              <a:rPr lang="en-US" smtClean="0"/>
              <a:t>‹#›</a:t>
            </a:fld>
            <a:endParaRPr lang="en-US"/>
          </a:p>
        </p:txBody>
      </p:sp>
    </p:spTree>
    <p:extLst>
      <p:ext uri="{BB962C8B-B14F-4D97-AF65-F5344CB8AC3E}">
        <p14:creationId xmlns:p14="http://schemas.microsoft.com/office/powerpoint/2010/main" val="2074364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61A976-4ADB-474A-89AB-61C5EEF0ED2E}" type="datetimeFigureOut">
              <a:rPr lang="en-US" smtClean="0"/>
              <a:t>11/5/19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85B0C-AAFC-46BF-B584-4EEE44F9683D}" type="slidenum">
              <a:rPr lang="en-US" smtClean="0"/>
              <a:t>‹#›</a:t>
            </a:fld>
            <a:endParaRPr lang="en-US"/>
          </a:p>
        </p:txBody>
      </p:sp>
    </p:spTree>
    <p:extLst>
      <p:ext uri="{BB962C8B-B14F-4D97-AF65-F5344CB8AC3E}">
        <p14:creationId xmlns:p14="http://schemas.microsoft.com/office/powerpoint/2010/main" val="3054239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361A976-4ADB-474A-89AB-61C5EEF0ED2E}" type="datetimeFigureOut">
              <a:rPr lang="en-US" smtClean="0"/>
              <a:t>11/5/19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085B0C-AAFC-46BF-B584-4EEE44F9683D}" type="slidenum">
              <a:rPr lang="en-US" smtClean="0"/>
              <a:t>‹#›</a:t>
            </a:fld>
            <a:endParaRPr lang="en-US"/>
          </a:p>
        </p:txBody>
      </p:sp>
    </p:spTree>
    <p:extLst>
      <p:ext uri="{BB962C8B-B14F-4D97-AF65-F5344CB8AC3E}">
        <p14:creationId xmlns:p14="http://schemas.microsoft.com/office/powerpoint/2010/main" val="2627647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61A976-4ADB-474A-89AB-61C5EEF0ED2E}" type="datetimeFigureOut">
              <a:rPr lang="en-US" smtClean="0"/>
              <a:t>11/5/19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085B0C-AAFC-46BF-B584-4EEE44F9683D}" type="slidenum">
              <a:rPr lang="en-US" smtClean="0"/>
              <a:t>‹#›</a:t>
            </a:fld>
            <a:endParaRPr lang="en-US"/>
          </a:p>
        </p:txBody>
      </p:sp>
    </p:spTree>
    <p:extLst>
      <p:ext uri="{BB962C8B-B14F-4D97-AF65-F5344CB8AC3E}">
        <p14:creationId xmlns:p14="http://schemas.microsoft.com/office/powerpoint/2010/main" val="2226163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61A976-4ADB-474A-89AB-61C5EEF0ED2E}" type="datetimeFigureOut">
              <a:rPr lang="en-US" smtClean="0"/>
              <a:t>11/5/19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085B0C-AAFC-46BF-B584-4EEE44F9683D}" type="slidenum">
              <a:rPr lang="en-US" smtClean="0"/>
              <a:t>‹#›</a:t>
            </a:fld>
            <a:endParaRPr lang="en-US"/>
          </a:p>
        </p:txBody>
      </p:sp>
    </p:spTree>
    <p:extLst>
      <p:ext uri="{BB962C8B-B14F-4D97-AF65-F5344CB8AC3E}">
        <p14:creationId xmlns:p14="http://schemas.microsoft.com/office/powerpoint/2010/main" val="3041785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61A976-4ADB-474A-89AB-61C5EEF0ED2E}" type="datetimeFigureOut">
              <a:rPr lang="en-US" smtClean="0"/>
              <a:t>11/5/19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85B0C-AAFC-46BF-B584-4EEE44F9683D}" type="slidenum">
              <a:rPr lang="en-US" smtClean="0"/>
              <a:t>‹#›</a:t>
            </a:fld>
            <a:endParaRPr lang="en-US"/>
          </a:p>
        </p:txBody>
      </p:sp>
    </p:spTree>
    <p:extLst>
      <p:ext uri="{BB962C8B-B14F-4D97-AF65-F5344CB8AC3E}">
        <p14:creationId xmlns:p14="http://schemas.microsoft.com/office/powerpoint/2010/main" val="2269121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61A976-4ADB-474A-89AB-61C5EEF0ED2E}" type="datetimeFigureOut">
              <a:rPr lang="en-US" smtClean="0"/>
              <a:t>11/5/19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085B0C-AAFC-46BF-B584-4EEE44F9683D}" type="slidenum">
              <a:rPr lang="en-US" smtClean="0"/>
              <a:t>‹#›</a:t>
            </a:fld>
            <a:endParaRPr lang="en-US"/>
          </a:p>
        </p:txBody>
      </p:sp>
    </p:spTree>
    <p:extLst>
      <p:ext uri="{BB962C8B-B14F-4D97-AF65-F5344CB8AC3E}">
        <p14:creationId xmlns:p14="http://schemas.microsoft.com/office/powerpoint/2010/main" val="410603012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61A976-4ADB-474A-89AB-61C5EEF0ED2E}" type="datetimeFigureOut">
              <a:rPr lang="en-US" smtClean="0"/>
              <a:t>11/5/19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085B0C-AAFC-46BF-B584-4EEE44F9683D}" type="slidenum">
              <a:rPr lang="en-US" smtClean="0"/>
              <a:t>‹#›</a:t>
            </a:fld>
            <a:endParaRPr lang="en-US"/>
          </a:p>
        </p:txBody>
      </p:sp>
    </p:spTree>
    <p:extLst>
      <p:ext uri="{BB962C8B-B14F-4D97-AF65-F5344CB8AC3E}">
        <p14:creationId xmlns:p14="http://schemas.microsoft.com/office/powerpoint/2010/main" val="11583971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t>“</a:t>
            </a:r>
            <a:r>
              <a:rPr lang="en-US" b="1" dirty="0" smtClean="0"/>
              <a:t>JOY … IN THE LORD</a:t>
            </a:r>
            <a:r>
              <a:rPr lang="en-US" b="1" dirty="0" smtClean="0"/>
              <a:t>”</a:t>
            </a:r>
            <a:endParaRPr lang="en-US" b="1" dirty="0"/>
          </a:p>
        </p:txBody>
      </p:sp>
      <p:sp>
        <p:nvSpPr>
          <p:cNvPr id="3" name="Subtitle 2"/>
          <p:cNvSpPr>
            <a:spLocks noGrp="1"/>
          </p:cNvSpPr>
          <p:nvPr>
            <p:ph type="subTitle" idx="1"/>
          </p:nvPr>
        </p:nvSpPr>
        <p:spPr/>
        <p:txBody>
          <a:bodyPr>
            <a:normAutofit/>
          </a:bodyPr>
          <a:lstStyle/>
          <a:p>
            <a:r>
              <a:rPr lang="en-US" dirty="0" smtClean="0"/>
              <a:t>(PHIL. 3:1)</a:t>
            </a:r>
            <a:endParaRPr lang="en-US" dirty="0"/>
          </a:p>
        </p:txBody>
      </p:sp>
    </p:spTree>
    <p:extLst>
      <p:ext uri="{BB962C8B-B14F-4D97-AF65-F5344CB8AC3E}">
        <p14:creationId xmlns:p14="http://schemas.microsoft.com/office/powerpoint/2010/main" val="78193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5724B0-AFAB-4584-9D35-CF8B9696A436}"/>
              </a:ext>
            </a:extLst>
          </p:cNvPr>
          <p:cNvSpPr>
            <a:spLocks noGrp="1"/>
          </p:cNvSpPr>
          <p:nvPr>
            <p:ph type="title"/>
          </p:nvPr>
        </p:nvSpPr>
        <p:spPr/>
        <p:txBody>
          <a:bodyPr>
            <a:normAutofit/>
          </a:bodyPr>
          <a:lstStyle/>
          <a:p>
            <a:r>
              <a:rPr lang="en-US" u="sng" dirty="0" smtClean="0"/>
              <a:t>WHERE IS OUR JOY ?</a:t>
            </a:r>
            <a:endParaRPr lang="en-US" u="sng" dirty="0"/>
          </a:p>
        </p:txBody>
      </p:sp>
      <p:sp>
        <p:nvSpPr>
          <p:cNvPr id="3" name="Content Placeholder 2">
            <a:extLst>
              <a:ext uri="{FF2B5EF4-FFF2-40B4-BE49-F238E27FC236}">
                <a16:creationId xmlns:a16="http://schemas.microsoft.com/office/drawing/2014/main" xmlns="" id="{4C6F482A-CC21-44F6-BA22-6B9DEDA74B03}"/>
              </a:ext>
            </a:extLst>
          </p:cNvPr>
          <p:cNvSpPr>
            <a:spLocks noGrp="1"/>
          </p:cNvSpPr>
          <p:nvPr>
            <p:ph idx="1"/>
          </p:nvPr>
        </p:nvSpPr>
        <p:spPr>
          <a:xfrm>
            <a:off x="457200" y="1676400"/>
            <a:ext cx="8229600" cy="4525963"/>
          </a:xfrm>
        </p:spPr>
        <p:txBody>
          <a:bodyPr>
            <a:normAutofit/>
          </a:bodyPr>
          <a:lstStyle/>
          <a:p>
            <a:r>
              <a:rPr lang="en-US" dirty="0" smtClean="0"/>
              <a:t>STUFF ?</a:t>
            </a:r>
          </a:p>
          <a:p>
            <a:pPr marL="0" indent="0">
              <a:buNone/>
            </a:pPr>
            <a:r>
              <a:rPr lang="en-US" dirty="0"/>
              <a:t>	</a:t>
            </a:r>
            <a:endParaRPr lang="en-US" dirty="0" smtClean="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4263747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5724B0-AFAB-4584-9D35-CF8B9696A436}"/>
              </a:ext>
            </a:extLst>
          </p:cNvPr>
          <p:cNvSpPr>
            <a:spLocks noGrp="1"/>
          </p:cNvSpPr>
          <p:nvPr>
            <p:ph type="title"/>
          </p:nvPr>
        </p:nvSpPr>
        <p:spPr/>
        <p:txBody>
          <a:bodyPr>
            <a:normAutofit/>
          </a:bodyPr>
          <a:lstStyle/>
          <a:p>
            <a:r>
              <a:rPr lang="en-US" u="sng" dirty="0" smtClean="0"/>
              <a:t>WHERE IS OUR JOY ?</a:t>
            </a:r>
            <a:endParaRPr lang="en-US" u="sng" dirty="0"/>
          </a:p>
        </p:txBody>
      </p:sp>
      <p:sp>
        <p:nvSpPr>
          <p:cNvPr id="3" name="Content Placeholder 2">
            <a:extLst>
              <a:ext uri="{FF2B5EF4-FFF2-40B4-BE49-F238E27FC236}">
                <a16:creationId xmlns:a16="http://schemas.microsoft.com/office/drawing/2014/main" xmlns="" id="{4C6F482A-CC21-44F6-BA22-6B9DEDA74B03}"/>
              </a:ext>
            </a:extLst>
          </p:cNvPr>
          <p:cNvSpPr>
            <a:spLocks noGrp="1"/>
          </p:cNvSpPr>
          <p:nvPr>
            <p:ph idx="1"/>
          </p:nvPr>
        </p:nvSpPr>
        <p:spPr>
          <a:xfrm>
            <a:off x="457200" y="1676400"/>
            <a:ext cx="8229600" cy="4525963"/>
          </a:xfrm>
        </p:spPr>
        <p:txBody>
          <a:bodyPr>
            <a:normAutofit/>
          </a:bodyPr>
          <a:lstStyle/>
          <a:p>
            <a:r>
              <a:rPr lang="en-US" dirty="0" smtClean="0"/>
              <a:t>STUFF ?</a:t>
            </a:r>
          </a:p>
          <a:p>
            <a:endParaRPr lang="en-US" dirty="0"/>
          </a:p>
          <a:p>
            <a:r>
              <a:rPr lang="en-US" dirty="0" smtClean="0"/>
              <a:t>ACCOMPLISHMENTS ?</a:t>
            </a:r>
          </a:p>
          <a:p>
            <a:pPr marL="0" indent="0">
              <a:buNone/>
            </a:pPr>
            <a:r>
              <a:rPr lang="en-US" dirty="0"/>
              <a:t>	</a:t>
            </a:r>
            <a:r>
              <a:rPr lang="en-US" dirty="0" smtClean="0"/>
              <a:t>(PHIL. 3:4-7)</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1946275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35724B0-AFAB-4584-9D35-CF8B9696A436}"/>
              </a:ext>
            </a:extLst>
          </p:cNvPr>
          <p:cNvSpPr>
            <a:spLocks noGrp="1"/>
          </p:cNvSpPr>
          <p:nvPr>
            <p:ph type="title"/>
          </p:nvPr>
        </p:nvSpPr>
        <p:spPr/>
        <p:txBody>
          <a:bodyPr>
            <a:normAutofit/>
          </a:bodyPr>
          <a:lstStyle/>
          <a:p>
            <a:r>
              <a:rPr lang="en-US" u="sng" dirty="0" smtClean="0"/>
              <a:t>WHERE IS OUR JOY ?</a:t>
            </a:r>
            <a:endParaRPr lang="en-US" u="sng" dirty="0"/>
          </a:p>
        </p:txBody>
      </p:sp>
      <p:sp>
        <p:nvSpPr>
          <p:cNvPr id="3" name="Content Placeholder 2">
            <a:extLst>
              <a:ext uri="{FF2B5EF4-FFF2-40B4-BE49-F238E27FC236}">
                <a16:creationId xmlns:a16="http://schemas.microsoft.com/office/drawing/2014/main" xmlns="" id="{4C6F482A-CC21-44F6-BA22-6B9DEDA74B03}"/>
              </a:ext>
            </a:extLst>
          </p:cNvPr>
          <p:cNvSpPr>
            <a:spLocks noGrp="1"/>
          </p:cNvSpPr>
          <p:nvPr>
            <p:ph idx="1"/>
          </p:nvPr>
        </p:nvSpPr>
        <p:spPr>
          <a:xfrm>
            <a:off x="457200" y="1676400"/>
            <a:ext cx="8229600" cy="4525963"/>
          </a:xfrm>
        </p:spPr>
        <p:txBody>
          <a:bodyPr>
            <a:normAutofit/>
          </a:bodyPr>
          <a:lstStyle/>
          <a:p>
            <a:r>
              <a:rPr lang="en-US" dirty="0" smtClean="0"/>
              <a:t>STUFF ?</a:t>
            </a:r>
          </a:p>
          <a:p>
            <a:endParaRPr lang="en-US" dirty="0"/>
          </a:p>
          <a:p>
            <a:r>
              <a:rPr lang="en-US" dirty="0" smtClean="0"/>
              <a:t>ACCOMPLISHMENTS ?</a:t>
            </a:r>
          </a:p>
          <a:p>
            <a:endParaRPr lang="en-US" dirty="0"/>
          </a:p>
          <a:p>
            <a:r>
              <a:rPr lang="en-US" dirty="0" smtClean="0"/>
              <a:t>LORD ?</a:t>
            </a:r>
            <a:endParaRPr lang="en-US" dirty="0"/>
          </a:p>
          <a:p>
            <a:endParaRPr lang="en-US" dirty="0"/>
          </a:p>
          <a:p>
            <a:pPr marL="0" indent="0">
              <a:buNone/>
            </a:pPr>
            <a:endParaRPr lang="en-US" dirty="0"/>
          </a:p>
        </p:txBody>
      </p:sp>
    </p:spTree>
    <p:extLst>
      <p:ext uri="{BB962C8B-B14F-4D97-AF65-F5344CB8AC3E}">
        <p14:creationId xmlns:p14="http://schemas.microsoft.com/office/powerpoint/2010/main" val="1946275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(PHIL. 3:8-11)</a:t>
            </a:r>
            <a:endParaRPr lang="en-US" u="sng"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“YEA I COUNT ALL THINGS BUT LOSE FOR THE EXCELLENCY OF THE KNOWLEDGE OF CHRIST JESUS MY LORD; FOR WHOM I HAVE SUFFERED THE LOSE OF ALL THINGS, AND DO COUNT THEM BUT DUNG THAT I MAY WIN CHRIST, AND BE FOUND IN HIM, NOT HAVING MY OWN RIGHTEOUSNESS, WHICH IS OF THE LAW, BUT THAT WHICH IS THROUGH THE FAITH OF CHRIST, THE RIGHTEOUSNESS WHICH IS OF GOD BY FAITH: THAT I MAY KNOW HIM, AND THE POWER OF HIS RESURRECTION, AND THE FELLOWSHIP OF HIS SUFFERINGS, BEING MADE COMFORMABLE UNTO HIS DEATH; IF BY ANY MEANS I MIGHT ATTAIN UNTO THE RESURRECTION FROM THE DEAD.”</a:t>
            </a:r>
            <a:endParaRPr lang="en-US" dirty="0"/>
          </a:p>
        </p:txBody>
      </p:sp>
    </p:spTree>
    <p:extLst>
      <p:ext uri="{BB962C8B-B14F-4D97-AF65-F5344CB8AC3E}">
        <p14:creationId xmlns:p14="http://schemas.microsoft.com/office/powerpoint/2010/main" val="1247309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(PHIL. 3:8-11)</a:t>
            </a:r>
            <a:endParaRPr lang="en-US" u="sng"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“YEA I COUNT ALL THINGS BUT LOSE FOR THE </a:t>
            </a:r>
            <a:r>
              <a:rPr lang="en-US" sz="3800" b="1" u="sng" dirty="0" smtClean="0"/>
              <a:t>EXCELLENCY OF THE KNOWLEDGE </a:t>
            </a:r>
            <a:r>
              <a:rPr lang="en-US" dirty="0" smtClean="0"/>
              <a:t>OF CHRIST JESUS MY LORD; FOR WHOM I HAVE SUFFERED THE LOSE OF ALL THINGS, AND DO COUNT THEM BUT DUNG THAT</a:t>
            </a:r>
            <a:r>
              <a:rPr lang="en-US" sz="3800" b="1" u="sng" dirty="0" smtClean="0"/>
              <a:t> I MAY WIN CHRIST</a:t>
            </a:r>
            <a:r>
              <a:rPr lang="en-US" dirty="0" smtClean="0"/>
              <a:t>, AND </a:t>
            </a:r>
            <a:r>
              <a:rPr lang="en-US" sz="4100" b="1" u="sng" dirty="0" smtClean="0"/>
              <a:t>BE FOUND IN HIM</a:t>
            </a:r>
            <a:r>
              <a:rPr lang="en-US" dirty="0" smtClean="0"/>
              <a:t>, NOT HAVING MY OWN RIGHTEOUSNESS, WHICH IS OF THE LAW, BUT THAT WHICH IS THROUGH THE FAITH OF CHRIST, THE </a:t>
            </a:r>
            <a:r>
              <a:rPr lang="en-US" sz="4100" b="1" u="sng" dirty="0" smtClean="0"/>
              <a:t>RIGHTEOUSNESS WHICH IS OF GOD </a:t>
            </a:r>
            <a:r>
              <a:rPr lang="en-US" dirty="0" smtClean="0"/>
              <a:t>BY FAITH: THAT I MAY KNOW HIM, AND THE </a:t>
            </a:r>
            <a:r>
              <a:rPr lang="en-US" sz="3100" dirty="0" smtClean="0"/>
              <a:t>POWER OF HIS RESURRECTION</a:t>
            </a:r>
            <a:r>
              <a:rPr lang="en-US" dirty="0" smtClean="0"/>
              <a:t>, AND THE </a:t>
            </a:r>
            <a:r>
              <a:rPr lang="en-US" sz="4100" b="1" u="sng" dirty="0" smtClean="0"/>
              <a:t>FELLOWSHIP</a:t>
            </a:r>
            <a:r>
              <a:rPr lang="en-US" dirty="0" smtClean="0"/>
              <a:t> OF HIS SUFFERINGS, BEING MADE COMFORMABLE UNTO HIS DEATH; IF BY ANY MEANS I MIGHT </a:t>
            </a:r>
            <a:r>
              <a:rPr lang="en-US" sz="4100" b="1" u="sng" dirty="0" smtClean="0"/>
              <a:t>ATTAIN UNTO THE RESURRECTION </a:t>
            </a:r>
            <a:r>
              <a:rPr lang="en-US" dirty="0" smtClean="0"/>
              <a:t>FROM THE DEAD.”</a:t>
            </a:r>
            <a:endParaRPr lang="en-US" dirty="0"/>
          </a:p>
        </p:txBody>
      </p:sp>
    </p:spTree>
    <p:extLst>
      <p:ext uri="{BB962C8B-B14F-4D97-AF65-F5344CB8AC3E}">
        <p14:creationId xmlns:p14="http://schemas.microsoft.com/office/powerpoint/2010/main" val="2692069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(PHIL. 3:8-11)</a:t>
            </a:r>
            <a:endParaRPr lang="en-US" u="sng"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“YEA I COUNT ALL THINGS BUT LOSE FOR THE EXCELLENCY OF THE KNOWLEDGE OF </a:t>
            </a:r>
            <a:r>
              <a:rPr lang="en-US" sz="3800" b="1" u="sng" dirty="0" smtClean="0"/>
              <a:t>CHRIST JESUS </a:t>
            </a:r>
            <a:r>
              <a:rPr lang="en-US" dirty="0" smtClean="0"/>
              <a:t>MY LORD; FOR WHOM I HAVE SUFFERED THE LOSE OF ALL THINGS, AND DO COUNT THEM BUT DUNG THAT I MAY WIN </a:t>
            </a:r>
            <a:r>
              <a:rPr lang="en-US" sz="3800" b="1" u="sng" dirty="0" smtClean="0"/>
              <a:t>CHRIST</a:t>
            </a:r>
            <a:r>
              <a:rPr lang="en-US" dirty="0" smtClean="0"/>
              <a:t>, AND BE FOUND </a:t>
            </a:r>
            <a:r>
              <a:rPr lang="en-US" sz="3800" b="1" u="sng" dirty="0" smtClean="0"/>
              <a:t>IN HIM</a:t>
            </a:r>
            <a:r>
              <a:rPr lang="en-US" dirty="0" smtClean="0"/>
              <a:t>, NOT HAVING MY OWN RIGHTEOUSNESS, WHICH IS OF THE LAW, BUT THAT WHICH IS THROUGH THE FAITH OF </a:t>
            </a:r>
            <a:r>
              <a:rPr lang="en-US" sz="3800" b="1" u="sng" dirty="0" smtClean="0"/>
              <a:t>CHRIST</a:t>
            </a:r>
            <a:r>
              <a:rPr lang="en-US" dirty="0" smtClean="0"/>
              <a:t>, THE RIGHTEOUSNESS WHICH IS OF GOD BY FAITH: THAT I MAY KNOW </a:t>
            </a:r>
            <a:r>
              <a:rPr lang="en-US" sz="4100" b="1" u="sng" dirty="0" smtClean="0"/>
              <a:t>HIM</a:t>
            </a:r>
            <a:r>
              <a:rPr lang="en-US" dirty="0" smtClean="0"/>
              <a:t>, AND THE POWER OF </a:t>
            </a:r>
            <a:r>
              <a:rPr lang="en-US" sz="4100" b="1" u="sng" dirty="0" smtClean="0"/>
              <a:t>HIS</a:t>
            </a:r>
            <a:r>
              <a:rPr lang="en-US" dirty="0" smtClean="0"/>
              <a:t> </a:t>
            </a:r>
            <a:r>
              <a:rPr lang="en-US" sz="4100" b="1" u="sng" dirty="0" smtClean="0"/>
              <a:t>RESURRECTION</a:t>
            </a:r>
            <a:r>
              <a:rPr lang="en-US" dirty="0" smtClean="0"/>
              <a:t>, AND THE FELLOWSHIP OF </a:t>
            </a:r>
            <a:r>
              <a:rPr lang="en-US" sz="4100" b="1" u="sng" dirty="0" smtClean="0"/>
              <a:t>HIS SUFFERINGS</a:t>
            </a:r>
            <a:r>
              <a:rPr lang="en-US" dirty="0" smtClean="0"/>
              <a:t>, BEING MADE COMFORMABLE UNTO </a:t>
            </a:r>
            <a:r>
              <a:rPr lang="en-US" sz="4100" b="1" u="sng" dirty="0" smtClean="0"/>
              <a:t>HIS</a:t>
            </a:r>
            <a:r>
              <a:rPr lang="en-US" dirty="0" smtClean="0"/>
              <a:t> </a:t>
            </a:r>
            <a:r>
              <a:rPr lang="en-US" sz="4100" b="1" u="sng" dirty="0" smtClean="0"/>
              <a:t>DEATH</a:t>
            </a:r>
            <a:r>
              <a:rPr lang="en-US" dirty="0" smtClean="0"/>
              <a:t>; IF BY ANY MEANS I MIGHT ATTAIN UNTO THE RESURRECTION FROM THE DEAD.”</a:t>
            </a:r>
            <a:endParaRPr lang="en-US" dirty="0"/>
          </a:p>
        </p:txBody>
      </p:sp>
    </p:spTree>
    <p:extLst>
      <p:ext uri="{BB962C8B-B14F-4D97-AF65-F5344CB8AC3E}">
        <p14:creationId xmlns:p14="http://schemas.microsoft.com/office/powerpoint/2010/main" val="1136395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(PHIL. 3:8-11)</a:t>
            </a:r>
            <a:endParaRPr lang="en-US" u="sng"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“YEA I COUNT ALL THINGS BUT LOSE FOR THE EXCELLENCY OF THE KNOWLEDGE OF CHRIST JESUS MY LORD; FOR WHOM I HAVE SUFFERED THE LOSE OF ALL THINGS, AND DO COUNT THEM BUT DUNG THAT I MAY WIN CHRIST, AND BE FOUND IN HIM, </a:t>
            </a:r>
            <a:r>
              <a:rPr lang="en-US" sz="3800" b="1" u="sng" dirty="0" smtClean="0"/>
              <a:t>NOT HAVING MY OWN RIGHTEOUSNESS</a:t>
            </a:r>
            <a:r>
              <a:rPr lang="en-US" dirty="0" smtClean="0"/>
              <a:t>, WHICH IS OF THE LAW, </a:t>
            </a:r>
            <a:r>
              <a:rPr lang="en-US" sz="3800" b="1" u="sng" dirty="0" smtClean="0"/>
              <a:t>BUT THAT WHICH IS THROUGH THE FAITH </a:t>
            </a:r>
            <a:r>
              <a:rPr lang="en-US" dirty="0" smtClean="0"/>
              <a:t>OF CHRIST, THE RIGHTEOUSNESS WHICH IS OF GOD BY FAITH: THAT I MAY KNOW HIM, AND THE POWER OF HIS RESURRECTION, AND THE FELLOWSHIP OF HIS SUFFERINGS, BEING MADE COMFORMABLE UNTO HIS DEATH; IF BY ANY MEANS I MIGHT ATTAIN UNTO THE RESURRECTION FROM THE DEAD.”</a:t>
            </a:r>
            <a:endParaRPr lang="en-US" dirty="0"/>
          </a:p>
        </p:txBody>
      </p:sp>
    </p:spTree>
    <p:extLst>
      <p:ext uri="{BB962C8B-B14F-4D97-AF65-F5344CB8AC3E}">
        <p14:creationId xmlns:p14="http://schemas.microsoft.com/office/powerpoint/2010/main" val="39375849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944</TotalTime>
  <Words>565</Words>
  <Application>Microsoft Macintosh PowerPoint</Application>
  <PresentationFormat>On-screen Show (4:3)</PresentationFormat>
  <Paragraphs>26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“JOY … IN THE LORD”</vt:lpstr>
      <vt:lpstr>WHERE IS OUR JOY ?</vt:lpstr>
      <vt:lpstr>WHERE IS OUR JOY ?</vt:lpstr>
      <vt:lpstr>WHERE IS OUR JOY ?</vt:lpstr>
      <vt:lpstr>(PHIL. 3:8-11)</vt:lpstr>
      <vt:lpstr>(PHIL. 3:8-11)</vt:lpstr>
      <vt:lpstr>(PHIL. 3:8-11)</vt:lpstr>
      <vt:lpstr>(PHIL. 3:8-11)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VIEW OF TRUTH</dc:title>
  <dc:creator>4th street church</dc:creator>
  <cp:lastModifiedBy>William Randolph</cp:lastModifiedBy>
  <cp:revision>191</cp:revision>
  <dcterms:created xsi:type="dcterms:W3CDTF">2015-11-19T20:45:57Z</dcterms:created>
  <dcterms:modified xsi:type="dcterms:W3CDTF">2019-11-05T15:38:22Z</dcterms:modified>
</cp:coreProperties>
</file>