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7" r:id="rId3"/>
    <p:sldId id="301" r:id="rId4"/>
    <p:sldId id="300" r:id="rId5"/>
    <p:sldId id="299" r:id="rId6"/>
    <p:sldId id="29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295"/>
            <p14:sldId id="297"/>
            <p14:sldId id="301"/>
            <p14:sldId id="300"/>
            <p14:sldId id="299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“JEREMIAH’S </a:t>
            </a:r>
            <a:br>
              <a:rPr lang="en-US" sz="6000" b="1" dirty="0"/>
            </a:br>
            <a:r>
              <a:rPr lang="en-US" sz="6000" b="1" dirty="0"/>
              <a:t>VISUAL AIDS”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88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VISUAL AIDS: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GIRDLE – (13:1-11)</a:t>
            </a:r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1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VISUAL AIDS: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GIRDLE – (13:1-11)</a:t>
            </a:r>
          </a:p>
          <a:p>
            <a:r>
              <a:rPr lang="en-US" dirty="0"/>
              <a:t>THE POTTER – (18:1-10)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166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VISUAL AIDS: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GIRDLE – (13:1-11)</a:t>
            </a:r>
          </a:p>
          <a:p>
            <a:r>
              <a:rPr lang="en-US" dirty="0"/>
              <a:t>THE POTTER – (18:1-10)</a:t>
            </a:r>
          </a:p>
          <a:p>
            <a:r>
              <a:rPr lang="en-US" dirty="0"/>
              <a:t>THE BROKEN JAR – (19:1-15)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932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VISUAL AIDS: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GIRDLE – (13:1-11)</a:t>
            </a:r>
          </a:p>
          <a:p>
            <a:r>
              <a:rPr lang="en-US" dirty="0"/>
              <a:t>THE POTTER – (18:1-10)</a:t>
            </a:r>
          </a:p>
          <a:p>
            <a:r>
              <a:rPr lang="en-US" dirty="0"/>
              <a:t>THE BROKEN JAR – (19:1-15)</a:t>
            </a:r>
          </a:p>
          <a:p>
            <a:r>
              <a:rPr lang="en-US" dirty="0"/>
              <a:t>THE YOKE – (27:1-7)</a:t>
            </a:r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2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95B27-C98C-4147-8B8A-DB380E2EB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JEREMIAH’S VISUAL AIDS: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4EA887-41C8-423E-8DFC-E01525147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THE GIRDLE – (13:1-11)</a:t>
            </a:r>
          </a:p>
          <a:p>
            <a:r>
              <a:rPr lang="en-US" dirty="0"/>
              <a:t>THE POTTER – (18:1-10)</a:t>
            </a:r>
          </a:p>
          <a:p>
            <a:r>
              <a:rPr lang="en-US" dirty="0"/>
              <a:t>THE BROKEN JAR – (19:1-15)</a:t>
            </a:r>
          </a:p>
          <a:p>
            <a:r>
              <a:rPr lang="en-US" dirty="0"/>
              <a:t>THE YOKE – (27:1-7)</a:t>
            </a:r>
          </a:p>
          <a:p>
            <a:r>
              <a:rPr lang="en-US" dirty="0"/>
              <a:t>THE GOOD/BAD FIGS – (24:1-10)</a:t>
            </a:r>
          </a:p>
          <a:p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840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118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“JEREMIAH’S  VISUAL AIDS”</vt:lpstr>
      <vt:lpstr>JEREMIAH’S VISUAL AIDS:</vt:lpstr>
      <vt:lpstr>JEREMIAH’S VISUAL AIDS:</vt:lpstr>
      <vt:lpstr>JEREMIAH’S VISUAL AIDS:</vt:lpstr>
      <vt:lpstr>JEREMIAH’S VISUAL AIDS:</vt:lpstr>
      <vt:lpstr>JEREMIAH’S VISUAL AIDS: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181</cp:revision>
  <dcterms:created xsi:type="dcterms:W3CDTF">2015-11-19T20:49:09Z</dcterms:created>
  <dcterms:modified xsi:type="dcterms:W3CDTF">2019-10-01T15:09:29Z</dcterms:modified>
</cp:coreProperties>
</file>