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1" r:id="rId4"/>
    <p:sldId id="300" r:id="rId5"/>
    <p:sldId id="302" r:id="rId6"/>
    <p:sldId id="299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301"/>
            <p14:sldId id="300"/>
            <p14:sldId id="302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CALL OF JEREMIAH”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CALL: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CALL – (v. 5)</a:t>
            </a:r>
          </a:p>
          <a:p>
            <a:pPr marL="0" indent="0">
              <a:buNone/>
            </a:pPr>
            <a:r>
              <a:rPr lang="en-US" dirty="0"/>
              <a:t>	(ACTS 9:15; 26:19)  (II THES. 2:14)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CALL: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RESPONSE – (v. 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4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CALL: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REASSURANCE – (v. 7-9)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8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E064-DE44-4FAD-9CA5-86D8CAED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“I’LL BE WITH YOU”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4E8F-4257-4ED9-A84A-FE4D81E09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(EX. 3:12) – “CERTAINLY I WILL BE WITH YOU…”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(JOSH. 1:5) – “AS I WAS WITH MOSES, SO I WILL BE WITH YOU…”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(MT. 28:20) – “LO, I AM WITH YOU ALWAYS, EVEN UNTO THE END OF THE WORLD.”</a:t>
            </a:r>
          </a:p>
        </p:txBody>
      </p:sp>
    </p:spTree>
    <p:extLst>
      <p:ext uri="{BB962C8B-B14F-4D97-AF65-F5344CB8AC3E}">
        <p14:creationId xmlns:p14="http://schemas.microsoft.com/office/powerpoint/2010/main" val="422793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CALL: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REASSURANCE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OPPOSITION – (v. 8, 17, 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1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CALL: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CALL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RESPONSE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REASSURANCE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OPPOSITION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WORK – (v. 10)</a:t>
            </a:r>
          </a:p>
          <a:p>
            <a:pPr marL="0" indent="0">
              <a:buNone/>
            </a:pPr>
            <a:r>
              <a:rPr lang="en-US" dirty="0"/>
              <a:t>	(II COR. 10:3-6)</a:t>
            </a:r>
          </a:p>
        </p:txBody>
      </p:sp>
    </p:spTree>
    <p:extLst>
      <p:ext uri="{BB962C8B-B14F-4D97-AF65-F5344CB8AC3E}">
        <p14:creationId xmlns:p14="http://schemas.microsoft.com/office/powerpoint/2010/main" val="252702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148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“THE CALL OF JEREMIAH”</vt:lpstr>
      <vt:lpstr>JEREMIAH’S CALL:</vt:lpstr>
      <vt:lpstr>JEREMIAH’S CALL:</vt:lpstr>
      <vt:lpstr>JEREMIAH’S CALL:</vt:lpstr>
      <vt:lpstr>“I’LL BE WITH YOU”</vt:lpstr>
      <vt:lpstr>JEREMIAH’S CALL:</vt:lpstr>
      <vt:lpstr>JEREMIAH’S CALL: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178</cp:revision>
  <dcterms:created xsi:type="dcterms:W3CDTF">2015-11-19T20:49:09Z</dcterms:created>
  <dcterms:modified xsi:type="dcterms:W3CDTF">2019-09-04T15:48:45Z</dcterms:modified>
</cp:coreProperties>
</file>