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92" r:id="rId6"/>
    <p:sldId id="291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92"/>
            <p14:sldId id="291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BEATITUDES:</a:t>
            </a:r>
            <a:br>
              <a:rPr lang="en-US" b="1" dirty="0"/>
            </a:br>
            <a:r>
              <a:rPr lang="en-US" b="1" dirty="0"/>
              <a:t>THE MEEK”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(MT. 5:5)</a:t>
            </a:r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MEEK: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DEFINED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MEEK: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DEFINED</a:t>
            </a:r>
          </a:p>
          <a:p>
            <a:endParaRPr lang="en-US" dirty="0"/>
          </a:p>
          <a:p>
            <a:r>
              <a:rPr lang="en-US" dirty="0"/>
              <a:t>THE BIBLE SPEAKS A LOT ABOUT THIS</a:t>
            </a:r>
          </a:p>
          <a:p>
            <a:pPr marL="0" indent="0">
              <a:buNone/>
            </a:pPr>
            <a:r>
              <a:rPr lang="en-US" dirty="0"/>
              <a:t>	(GAL. 5:22-23)  (TIT. 3:2)  (I PET. 3:15)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2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MEEK: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DEFINED</a:t>
            </a:r>
          </a:p>
          <a:p>
            <a:endParaRPr lang="en-US" dirty="0"/>
          </a:p>
          <a:p>
            <a:r>
              <a:rPr lang="en-US" dirty="0"/>
              <a:t>THE BIBLE SPEAKS A LOT ABOUT THIS</a:t>
            </a:r>
          </a:p>
          <a:p>
            <a:endParaRPr lang="en-US" dirty="0"/>
          </a:p>
          <a:p>
            <a:r>
              <a:rPr lang="en-US" dirty="0"/>
              <a:t>IT IS ATTAINABLE</a:t>
            </a:r>
          </a:p>
          <a:p>
            <a:pPr marL="0" indent="0">
              <a:buNone/>
            </a:pPr>
            <a:r>
              <a:rPr lang="en-US" dirty="0"/>
              <a:t>	*JESUS – (MT. 11:28-29; 21:5)  (JN. 2:13+)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6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MEEK: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DEFINED</a:t>
            </a:r>
          </a:p>
          <a:p>
            <a:endParaRPr lang="en-US" dirty="0"/>
          </a:p>
          <a:p>
            <a:r>
              <a:rPr lang="en-US" dirty="0"/>
              <a:t>THE BIBLE SPEAKS A LOT ABOUT THIS</a:t>
            </a:r>
          </a:p>
          <a:p>
            <a:endParaRPr lang="en-US" dirty="0"/>
          </a:p>
          <a:p>
            <a:r>
              <a:rPr lang="en-US" dirty="0"/>
              <a:t>IT IS ATTAINABLE</a:t>
            </a:r>
          </a:p>
          <a:p>
            <a:pPr marL="0" indent="0">
              <a:buNone/>
            </a:pPr>
            <a:r>
              <a:rPr lang="en-US" dirty="0"/>
              <a:t>	*JESUS – (MT. 11:28-29; 21:5)  (JN. 2:13+)</a:t>
            </a:r>
          </a:p>
          <a:p>
            <a:pPr marL="0" indent="0">
              <a:buNone/>
            </a:pPr>
            <a:r>
              <a:rPr lang="en-US" dirty="0"/>
              <a:t>	*MOSES – (NUM. 12:3)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1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MEEK: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DEFINED</a:t>
            </a:r>
          </a:p>
          <a:p>
            <a:endParaRPr lang="en-US" dirty="0"/>
          </a:p>
          <a:p>
            <a:r>
              <a:rPr lang="en-US" dirty="0"/>
              <a:t>THE BIBLE SPEAKS A LOT ABOUT THIS</a:t>
            </a:r>
          </a:p>
          <a:p>
            <a:endParaRPr lang="en-US" dirty="0"/>
          </a:p>
          <a:p>
            <a:r>
              <a:rPr lang="en-US" dirty="0"/>
              <a:t>IT IS ATTAINABLE</a:t>
            </a:r>
          </a:p>
          <a:p>
            <a:pPr marL="0" indent="0">
              <a:buNone/>
            </a:pPr>
            <a:r>
              <a:rPr lang="en-US" dirty="0"/>
              <a:t>	*JESUS – (MT. 11:28-29; 21:5)  (JN. 2:13+)</a:t>
            </a:r>
          </a:p>
          <a:p>
            <a:pPr marL="0" indent="0">
              <a:buNone/>
            </a:pPr>
            <a:r>
              <a:rPr lang="en-US" dirty="0"/>
              <a:t>	*MOSES – (NUM. 12:3)</a:t>
            </a:r>
          </a:p>
          <a:p>
            <a:pPr marL="0" indent="0">
              <a:buNone/>
            </a:pPr>
            <a:r>
              <a:rPr lang="en-US" dirty="0"/>
              <a:t>	*ABRAHAM – (GEN. 13:8)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MEEK: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DEFINED</a:t>
            </a:r>
          </a:p>
          <a:p>
            <a:endParaRPr lang="en-US" dirty="0"/>
          </a:p>
          <a:p>
            <a:r>
              <a:rPr lang="en-US" dirty="0"/>
              <a:t>THE BIBLE SPEAKS A LOT ABOUT THIS</a:t>
            </a:r>
          </a:p>
          <a:p>
            <a:endParaRPr lang="en-US" dirty="0"/>
          </a:p>
          <a:p>
            <a:r>
              <a:rPr lang="en-US" dirty="0"/>
              <a:t>IT IS ATTAINABLE</a:t>
            </a:r>
          </a:p>
          <a:p>
            <a:endParaRPr lang="en-US" dirty="0"/>
          </a:p>
          <a:p>
            <a:r>
              <a:rPr lang="en-US" dirty="0"/>
              <a:t>REWARD – (II PET. 3:13)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5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88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“THE BEATITUDES: THE MEEK”</vt:lpstr>
      <vt:lpstr>THE MEEK:</vt:lpstr>
      <vt:lpstr>THE MEEK:</vt:lpstr>
      <vt:lpstr>THE MEEK:</vt:lpstr>
      <vt:lpstr>THE MEEK:</vt:lpstr>
      <vt:lpstr>THE MEEK:</vt:lpstr>
      <vt:lpstr>THE MEEK: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183</cp:revision>
  <dcterms:created xsi:type="dcterms:W3CDTF">2015-11-19T20:45:57Z</dcterms:created>
  <dcterms:modified xsi:type="dcterms:W3CDTF">2019-08-20T17:51:54Z</dcterms:modified>
</cp:coreProperties>
</file>