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90" r:id="rId4"/>
    <p:sldId id="289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90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“TRAINING OUR CHILDREN”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“TRAINING OUR CHILDREN”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INDULGENCES – (I KI. 1:6)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“TRAINING OUR CHILDREN”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INDULGENCES</a:t>
            </a:r>
          </a:p>
          <a:p>
            <a:endParaRPr lang="en-US" dirty="0"/>
          </a:p>
          <a:p>
            <a:r>
              <a:rPr lang="en-US" dirty="0"/>
              <a:t>SHIELDING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4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“TRAINING OUR CHILDREN”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INDULGENCES</a:t>
            </a:r>
          </a:p>
          <a:p>
            <a:endParaRPr lang="en-US" dirty="0"/>
          </a:p>
          <a:p>
            <a:r>
              <a:rPr lang="en-US" dirty="0"/>
              <a:t>SHIELDING</a:t>
            </a:r>
          </a:p>
          <a:p>
            <a:endParaRPr lang="en-US" dirty="0"/>
          </a:p>
          <a:p>
            <a:r>
              <a:rPr lang="en-US" dirty="0"/>
              <a:t>LIFE PUT ON HOLD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40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“TRAINING OUR CHILDREN”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INDULGENCES</a:t>
            </a:r>
          </a:p>
          <a:p>
            <a:endParaRPr lang="en-US" dirty="0"/>
          </a:p>
          <a:p>
            <a:r>
              <a:rPr lang="en-US" dirty="0"/>
              <a:t>SHIELDING</a:t>
            </a:r>
          </a:p>
          <a:p>
            <a:endParaRPr lang="en-US" dirty="0"/>
          </a:p>
          <a:p>
            <a:r>
              <a:rPr lang="en-US" dirty="0"/>
              <a:t>LIFE PUT ON HOLD</a:t>
            </a:r>
          </a:p>
          <a:p>
            <a:endParaRPr lang="en-US" dirty="0"/>
          </a:p>
          <a:p>
            <a:r>
              <a:rPr lang="en-US" dirty="0"/>
              <a:t>SELFISHNESS – (PHIL. </a:t>
            </a:r>
            <a:r>
              <a:rPr lang="en-US"/>
              <a:t>2:3)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30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</TotalTime>
  <Words>54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“TRAINING OUR CHILDREN”</vt:lpstr>
      <vt:lpstr>“TRAINING OUR CHILDREN”</vt:lpstr>
      <vt:lpstr>“TRAINING OUR CHILDREN”</vt:lpstr>
      <vt:lpstr>“TRAINING OUR CHILDREN”</vt:lpstr>
      <vt:lpstr>“TRAINING OUR CHILDREN”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175</cp:revision>
  <dcterms:created xsi:type="dcterms:W3CDTF">2015-11-19T20:45:57Z</dcterms:created>
  <dcterms:modified xsi:type="dcterms:W3CDTF">2019-05-26T13:02:37Z</dcterms:modified>
</cp:coreProperties>
</file>