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0" r:id="rId4"/>
    <p:sldId id="289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“OUR PRAYERS …</a:t>
            </a:r>
            <a:br>
              <a:rPr lang="en-US" b="1" dirty="0"/>
            </a:br>
            <a:r>
              <a:rPr lang="en-US" b="1" dirty="0"/>
              <a:t>AND OUR ACTIONS”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“APPLICATIONS”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(MT. 6:10)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“APPLICATIONS”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(MT. 6:10)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(ROM. 10:1)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8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“APPLICATIONS”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(MT. 6:10)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(ROM. 10:1)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 COR. 1:10)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66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“APPLICATIONS”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(MT. 6:10)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(ROM. 10:1)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(I COR. 1:10)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(JAM. 2:15-16)</a:t>
            </a:r>
          </a:p>
        </p:txBody>
      </p:sp>
    </p:spTree>
    <p:extLst>
      <p:ext uri="{BB962C8B-B14F-4D97-AF65-F5344CB8AC3E}">
        <p14:creationId xmlns:p14="http://schemas.microsoft.com/office/powerpoint/2010/main" val="1484631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68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“OUR PRAYERS … AND OUR ACTIONS”</vt:lpstr>
      <vt:lpstr>“APPLICATIONS”</vt:lpstr>
      <vt:lpstr>“APPLICATIONS”</vt:lpstr>
      <vt:lpstr>“APPLICATIONS”</vt:lpstr>
      <vt:lpstr>“APPLICATIONS”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173</cp:revision>
  <dcterms:created xsi:type="dcterms:W3CDTF">2015-11-19T20:45:57Z</dcterms:created>
  <dcterms:modified xsi:type="dcterms:W3CDTF">2019-05-09T16:41:49Z</dcterms:modified>
</cp:coreProperties>
</file>