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7" r:id="rId3"/>
    <p:sldId id="301" r:id="rId4"/>
    <p:sldId id="300" r:id="rId5"/>
    <p:sldId id="299" r:id="rId6"/>
    <p:sldId id="29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95"/>
            <p14:sldId id="297"/>
            <p14:sldId id="301"/>
            <p14:sldId id="300"/>
            <p14:sldId id="299"/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“PAUL’S PRAYERS”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8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“PAUL’S PRAYERS”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FREQUENCY</a:t>
            </a:r>
          </a:p>
        </p:txBody>
      </p:sp>
    </p:spTree>
    <p:extLst>
      <p:ext uri="{BB962C8B-B14F-4D97-AF65-F5344CB8AC3E}">
        <p14:creationId xmlns:p14="http://schemas.microsoft.com/office/powerpoint/2010/main" val="509113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“PAUL’S PRAYERS”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FREQUENCY</a:t>
            </a:r>
          </a:p>
          <a:p>
            <a:r>
              <a:rPr lang="en-US" dirty="0"/>
              <a:t>SPECIFICS</a:t>
            </a:r>
          </a:p>
        </p:txBody>
      </p:sp>
    </p:spTree>
    <p:extLst>
      <p:ext uri="{BB962C8B-B14F-4D97-AF65-F5344CB8AC3E}">
        <p14:creationId xmlns:p14="http://schemas.microsoft.com/office/powerpoint/2010/main" val="1297752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“PAUL’S PRAYERS”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FREQUENCY</a:t>
            </a:r>
          </a:p>
          <a:p>
            <a:r>
              <a:rPr lang="en-US" dirty="0"/>
              <a:t>SPECIFICS</a:t>
            </a:r>
          </a:p>
          <a:p>
            <a:r>
              <a:rPr lang="en-US" dirty="0"/>
              <a:t>SPIRITUAL WELL-BEING</a:t>
            </a:r>
          </a:p>
        </p:txBody>
      </p:sp>
    </p:spTree>
    <p:extLst>
      <p:ext uri="{BB962C8B-B14F-4D97-AF65-F5344CB8AC3E}">
        <p14:creationId xmlns:p14="http://schemas.microsoft.com/office/powerpoint/2010/main" val="4278509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“PAUL’S PRAYERS”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FREQUENCY</a:t>
            </a:r>
          </a:p>
          <a:p>
            <a:r>
              <a:rPr lang="en-US" dirty="0"/>
              <a:t>SPECIFICS</a:t>
            </a:r>
          </a:p>
          <a:p>
            <a:r>
              <a:rPr lang="en-US" dirty="0"/>
              <a:t>SPIRITUAL WELL-BEING</a:t>
            </a:r>
          </a:p>
          <a:p>
            <a:r>
              <a:rPr lang="en-US" dirty="0"/>
              <a:t>THANKFULNESS</a:t>
            </a:r>
          </a:p>
        </p:txBody>
      </p:sp>
    </p:spTree>
    <p:extLst>
      <p:ext uri="{BB962C8B-B14F-4D97-AF65-F5344CB8AC3E}">
        <p14:creationId xmlns:p14="http://schemas.microsoft.com/office/powerpoint/2010/main" val="3392960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“PAUL’S PRAYERS”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FREQUENCY</a:t>
            </a:r>
          </a:p>
          <a:p>
            <a:r>
              <a:rPr lang="en-US" dirty="0"/>
              <a:t>SPECIFICS</a:t>
            </a:r>
          </a:p>
          <a:p>
            <a:r>
              <a:rPr lang="en-US" dirty="0"/>
              <a:t>SPIRITUAL WELL-BEING</a:t>
            </a:r>
          </a:p>
          <a:p>
            <a:r>
              <a:rPr lang="en-US" dirty="0"/>
              <a:t>THANKFULNESS</a:t>
            </a:r>
          </a:p>
          <a:p>
            <a:r>
              <a:rPr lang="en-US" dirty="0"/>
              <a:t>ROOM LEFT FOR GOD’S WISDOM</a:t>
            </a:r>
          </a:p>
        </p:txBody>
      </p:sp>
    </p:spTree>
    <p:extLst>
      <p:ext uri="{BB962C8B-B14F-4D97-AF65-F5344CB8AC3E}">
        <p14:creationId xmlns:p14="http://schemas.microsoft.com/office/powerpoint/2010/main" val="1468842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46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“PAUL’S PRAYERS”</vt:lpstr>
      <vt:lpstr>“PAUL’S PRAYERS”</vt:lpstr>
      <vt:lpstr>“PAUL’S PRAYERS”</vt:lpstr>
      <vt:lpstr>“PAUL’S PRAYERS”</vt:lpstr>
      <vt:lpstr>“PAUL’S PRAYERS”</vt:lpstr>
      <vt:lpstr>“PAUL’S PRAYERS”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165</cp:revision>
  <dcterms:created xsi:type="dcterms:W3CDTF">2015-11-19T20:49:09Z</dcterms:created>
  <dcterms:modified xsi:type="dcterms:W3CDTF">2019-05-09T16:39:31Z</dcterms:modified>
</cp:coreProperties>
</file>