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8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8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“SOME SIMPLE PRAYERS”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SIMPLE REQUESTS: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CLEAN HEART</a:t>
            </a:r>
          </a:p>
          <a:p>
            <a:pPr marL="0" indent="0">
              <a:buNone/>
            </a:pPr>
            <a:r>
              <a:rPr lang="en-US" dirty="0"/>
              <a:t>	(PS. 51:10)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SIMPLE REQUESTS: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CLEAN 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UNDERSTANDING HEART</a:t>
            </a:r>
          </a:p>
          <a:p>
            <a:pPr marL="0" indent="0">
              <a:buNone/>
            </a:pPr>
            <a:r>
              <a:rPr lang="en-US" dirty="0"/>
              <a:t>	(PROV. 15:14 ; 1:1-6)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6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SIMPLE REQUESTS: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CLEAN 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UNDERSTANDING 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OPEN HEART</a:t>
            </a:r>
          </a:p>
          <a:p>
            <a:pPr marL="0" indent="0">
              <a:buNone/>
            </a:pPr>
            <a:r>
              <a:rPr lang="en-US" dirty="0"/>
              <a:t>	(PS. </a:t>
            </a:r>
            <a:r>
              <a:rPr lang="en-US"/>
              <a:t>119:130)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6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32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“SOME SIMPLE PRAYERS”</vt:lpstr>
      <vt:lpstr>SIMPLE REQUESTS:</vt:lpstr>
      <vt:lpstr>SIMPLE REQUESTS:</vt:lpstr>
      <vt:lpstr>SIMPLE REQUESTS: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160</cp:revision>
  <dcterms:created xsi:type="dcterms:W3CDTF">2015-11-19T20:49:09Z</dcterms:created>
  <dcterms:modified xsi:type="dcterms:W3CDTF">2019-04-04T15:14:04Z</dcterms:modified>
</cp:coreProperties>
</file>