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HISTORICAL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9574-E4FA-4005-A377-4A8B89AE4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TOLEDOTH JESU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53C2-25C8-4BDC-8A17-7EFF3352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CONFRIMS THE EMPTY TOMB</a:t>
            </a:r>
          </a:p>
        </p:txBody>
      </p:sp>
    </p:spTree>
    <p:extLst>
      <p:ext uri="{BB962C8B-B14F-4D97-AF65-F5344CB8AC3E}">
        <p14:creationId xmlns:p14="http://schemas.microsoft.com/office/powerpoint/2010/main" val="414971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DA08-084C-4855-BC7E-0DF3C06E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OTHER 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2684E-0BFE-441A-9BF3-E97BF61BD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TRAJAN</a:t>
            </a:r>
          </a:p>
          <a:p>
            <a:endParaRPr lang="en-US" dirty="0"/>
          </a:p>
          <a:p>
            <a:r>
              <a:rPr lang="en-US" dirty="0"/>
              <a:t>JUSTIN MARTYR</a:t>
            </a:r>
          </a:p>
          <a:p>
            <a:endParaRPr lang="en-US" dirty="0"/>
          </a:p>
          <a:p>
            <a:r>
              <a:rPr lang="en-US" dirty="0"/>
              <a:t>LUCIAN</a:t>
            </a:r>
          </a:p>
          <a:p>
            <a:endParaRPr lang="en-US" dirty="0"/>
          </a:p>
          <a:p>
            <a:r>
              <a:rPr lang="en-US" dirty="0"/>
              <a:t>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1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AD2ED-C289-4E20-840D-4B204BFB9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HISTORICAL CONCLUSIONS: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9561-5878-4EBD-A153-AA3B7D4B2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MAN NAMED JESUS LIVED AT THE TIME THE BIBLE ASSERTS</a:t>
            </a:r>
          </a:p>
          <a:p>
            <a:r>
              <a:rPr lang="en-US" dirty="0"/>
              <a:t>HE HAD A BROTHER NAMED JAMES</a:t>
            </a:r>
          </a:p>
          <a:p>
            <a:r>
              <a:rPr lang="en-US" dirty="0"/>
              <a:t>HE WAS A POPULAR TEACHER WHO DID “WONDERFUL WORKS”</a:t>
            </a:r>
          </a:p>
          <a:p>
            <a:r>
              <a:rPr lang="en-US" dirty="0"/>
              <a:t>HE SUFFERED DEATH BY CRUCIFIXION WHILE TIBERIUS REIGNED AND PILATE GOVERNED</a:t>
            </a:r>
          </a:p>
          <a:p>
            <a:r>
              <a:rPr lang="en-US" dirty="0"/>
              <a:t>DARKNESS AND AN EARTHQUAKE OCCURRED DURING PASSOVER PERIOD</a:t>
            </a:r>
          </a:p>
          <a:p>
            <a:r>
              <a:rPr lang="en-US" dirty="0"/>
              <a:t>HIS TOMB WAS DISCOVERED EMPTY</a:t>
            </a:r>
          </a:p>
          <a:p>
            <a:r>
              <a:rPr lang="en-US" dirty="0"/>
              <a:t>HIS INFLUENCE WAS NOT DESTROYED AT HIS DEATH</a:t>
            </a:r>
          </a:p>
          <a:p>
            <a:r>
              <a:rPr lang="en-US" dirty="0"/>
              <a:t>HIS FOLLOWERS MET ON A SPECIFIC DAY AND LIVED UNDER A CODE OF MORALITY</a:t>
            </a:r>
          </a:p>
          <a:p>
            <a:r>
              <a:rPr lang="en-US" dirty="0"/>
              <a:t>HIS FOLLOWERS WERE PERSECUTED FOR THEIR BELIEFS</a:t>
            </a:r>
          </a:p>
        </p:txBody>
      </p:sp>
    </p:spTree>
    <p:extLst>
      <p:ext uri="{BB962C8B-B14F-4D97-AF65-F5344CB8AC3E}">
        <p14:creationId xmlns:p14="http://schemas.microsoft.com/office/powerpoint/2010/main" val="161660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BIBLE CLAIMS: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(LK. 1:1-4)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BIBLE CLAIMS: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(LK. 1:1-4)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(LK. 2:1-3)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BIBLE CLAIMS: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(LK. 1:1-4)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(LK. 2:1-3)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(ACTS 2:22+; 5:32; 10:39)</a:t>
            </a:r>
          </a:p>
        </p:txBody>
      </p:sp>
    </p:spTree>
    <p:extLst>
      <p:ext uri="{BB962C8B-B14F-4D97-AF65-F5344CB8AC3E}">
        <p14:creationId xmlns:p14="http://schemas.microsoft.com/office/powerpoint/2010/main" val="398988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FAC4-2862-4F6C-B3CB-5CDFF8A7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THALLUS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4BBFA-1CD4-4C44-8D73-44DD53D9D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HISTORY OF THE WORLD</a:t>
            </a:r>
            <a:r>
              <a:rPr lang="en-US" dirty="0"/>
              <a:t> (A.D.52)</a:t>
            </a:r>
          </a:p>
          <a:p>
            <a:r>
              <a:rPr lang="en-US" dirty="0"/>
              <a:t>EARLIEST REFERENCE TO JESUS OUTSIDE OF 	SCRIPTURE</a:t>
            </a:r>
          </a:p>
          <a:p>
            <a:endParaRPr lang="en-US" dirty="0"/>
          </a:p>
          <a:p>
            <a:r>
              <a:rPr lang="en-US" dirty="0"/>
              <a:t>REFERS TO DARKNESS (“eclipse”) AND 	EARTHQUAKE DURING A PASSOVER 	SEASON DURING TIBERIAS’S REIGN</a:t>
            </a:r>
          </a:p>
        </p:txBody>
      </p:sp>
    </p:spTree>
    <p:extLst>
      <p:ext uri="{BB962C8B-B14F-4D97-AF65-F5344CB8AC3E}">
        <p14:creationId xmlns:p14="http://schemas.microsoft.com/office/powerpoint/2010/main" val="364282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E73F9-CB9C-45B4-9B46-87720225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JOSEPHUS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873E-B03C-491A-BF8A-7612F48D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/>
              <a:t>ANTIQUITIES OF THE JEWS</a:t>
            </a:r>
          </a:p>
          <a:p>
            <a:r>
              <a:rPr lang="en-US" dirty="0"/>
              <a:t>(A.D. 37-100)</a:t>
            </a:r>
          </a:p>
          <a:p>
            <a:r>
              <a:rPr lang="en-US" dirty="0"/>
              <a:t>“JESUS … WISE MAN … DOER OF WONDERFUL WORKS … TEACHER… CONDEMNED TO THE CROSS … PILATE … THOSE THAT LOVED HIM DID NOT FORSAKE HIM … THE TRIBE OF CHRISTIANS SO NAMED FROM HIM IS NOT EXTINCT AT THIS DAY …”</a:t>
            </a:r>
          </a:p>
          <a:p>
            <a:r>
              <a:rPr lang="en-US" dirty="0"/>
              <a:t>CONFIRMS HE HAD A BROTHER NAMED JAMES</a:t>
            </a:r>
          </a:p>
        </p:txBody>
      </p:sp>
    </p:spTree>
    <p:extLst>
      <p:ext uri="{BB962C8B-B14F-4D97-AF65-F5344CB8AC3E}">
        <p14:creationId xmlns:p14="http://schemas.microsoft.com/office/powerpoint/2010/main" val="400452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A2D7-FB2E-484D-BF88-0F22BC7D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TACITUS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FF5B8-E99B-4076-B9EC-CB3D9CA5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ANNALS OF IMPERIAL ROME</a:t>
            </a:r>
          </a:p>
          <a:p>
            <a:r>
              <a:rPr lang="en-US" dirty="0"/>
              <a:t>(A.D. 56-117)</a:t>
            </a:r>
          </a:p>
          <a:p>
            <a:r>
              <a:rPr lang="en-US" dirty="0"/>
              <a:t>“CHRISTIANS (AS THEY ARE POPULARLY CALLED) … THEIR ORIGINATOR, CHRIST, HAD BEEN EXECUTED BY THE GOVERNOR OF JUDEA, PONTIUS PILATE … THE DEADLY SUPERSTITION HAD BROKEN OUT AFRESH … IN JUDEA … IN ROME …”</a:t>
            </a:r>
          </a:p>
        </p:txBody>
      </p:sp>
    </p:spTree>
    <p:extLst>
      <p:ext uri="{BB962C8B-B14F-4D97-AF65-F5344CB8AC3E}">
        <p14:creationId xmlns:p14="http://schemas.microsoft.com/office/powerpoint/2010/main" val="395185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DF98-55E7-4002-A664-D1B627EE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SUETONIUS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8117-19B5-4DBC-9424-D8088C3A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THE TWELVE CAESARS</a:t>
            </a:r>
          </a:p>
          <a:p>
            <a:r>
              <a:rPr lang="en-US" dirty="0"/>
              <a:t>(A.D. 69-122)</a:t>
            </a:r>
          </a:p>
          <a:p>
            <a:r>
              <a:rPr lang="en-US" dirty="0"/>
              <a:t>HE CONFIRMS CHRISTIANITY WAS ASSOCIATED WITH JESUS AND HAD SPREAD TO THE ROMAN CAPITAL</a:t>
            </a:r>
          </a:p>
          <a:p>
            <a:r>
              <a:rPr lang="en-US" dirty="0"/>
              <a:t>HE CONFIRMS THEIR EXPULSION AND NERONIAN PERSECUTION</a:t>
            </a:r>
          </a:p>
        </p:txBody>
      </p:sp>
    </p:spTree>
    <p:extLst>
      <p:ext uri="{BB962C8B-B14F-4D97-AF65-F5344CB8AC3E}">
        <p14:creationId xmlns:p14="http://schemas.microsoft.com/office/powerpoint/2010/main" val="376062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7B9FF-5FDF-42BD-8C8F-5978CF4C5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PLINY THE YOUNGER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DBEC0-4616-40A9-8330-1F67125B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LETTERS OF YOUNGER PLINY</a:t>
            </a:r>
          </a:p>
          <a:p>
            <a:pPr marL="0" indent="0">
              <a:buNone/>
            </a:pPr>
            <a:r>
              <a:rPr lang="en-US" dirty="0"/>
              <a:t>(A.D. 61-112)</a:t>
            </a:r>
          </a:p>
          <a:p>
            <a:r>
              <a:rPr lang="en-US" dirty="0"/>
              <a:t>HE CONFIRMS CHRISTIANS EXISTED AS WELL AS THEIR EARLY WORSHIP PRACTICES </a:t>
            </a:r>
          </a:p>
          <a:p>
            <a:r>
              <a:rPr lang="en-US" dirty="0"/>
              <a:t>HE SPOKE OF THEIR VOWED COMMITMENT TO MORAL UPRIGHTNESS</a:t>
            </a:r>
          </a:p>
        </p:txBody>
      </p:sp>
    </p:spTree>
    <p:extLst>
      <p:ext uri="{BB962C8B-B14F-4D97-AF65-F5344CB8AC3E}">
        <p14:creationId xmlns:p14="http://schemas.microsoft.com/office/powerpoint/2010/main" val="298812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344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THE HISTORICAL JESUS</vt:lpstr>
      <vt:lpstr>BIBLE CLAIMS:</vt:lpstr>
      <vt:lpstr>BIBLE CLAIMS:</vt:lpstr>
      <vt:lpstr>BIBLE CLAIMS:</vt:lpstr>
      <vt:lpstr>THALLUS</vt:lpstr>
      <vt:lpstr>JOSEPHUS</vt:lpstr>
      <vt:lpstr>TACITUS</vt:lpstr>
      <vt:lpstr>SUETONIUS</vt:lpstr>
      <vt:lpstr>PLINY THE YOUNGER</vt:lpstr>
      <vt:lpstr>TOLEDOTH JESU</vt:lpstr>
      <vt:lpstr>OTHER EXAMPLES:</vt:lpstr>
      <vt:lpstr>HISTORICAL 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167</cp:revision>
  <dcterms:created xsi:type="dcterms:W3CDTF">2015-11-19T20:45:57Z</dcterms:created>
  <dcterms:modified xsi:type="dcterms:W3CDTF">2019-03-20T23:20:44Z</dcterms:modified>
</cp:coreProperties>
</file>