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7" r:id="rId2"/>
    <p:sldId id="286" r:id="rId3"/>
    <p:sldId id="289" r:id="rId4"/>
    <p:sldId id="28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87"/>
            <p14:sldId id="286"/>
            <p14:sldId id="289"/>
            <p14:sldId id="28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“WORSHIPPING LIKE A SAMARITAN ?”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(II KINGS 17:24-41)</a:t>
            </a:r>
          </a:p>
        </p:txBody>
      </p:sp>
    </p:spTree>
    <p:extLst>
      <p:ext uri="{BB962C8B-B14F-4D97-AF65-F5344CB8AC3E}">
        <p14:creationId xmlns:p14="http://schemas.microsoft.com/office/powerpoint/2010/main" val="78193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724B0-AFAB-4584-9D35-CF8B9696A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“THE SAMARITAN’S RELIGION”: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F482A-CC21-44F6-BA22-6B9DEDA74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 RELIGION OF FEAR</a:t>
            </a:r>
          </a:p>
          <a:p>
            <a:pPr marL="0" indent="0">
              <a:buNone/>
            </a:pPr>
            <a:r>
              <a:rPr lang="en-US" dirty="0"/>
              <a:t>	(v. 32-33, 41) vs. (v. 34)</a:t>
            </a:r>
          </a:p>
          <a:p>
            <a:pPr marL="0" indent="0">
              <a:buNone/>
            </a:pPr>
            <a:r>
              <a:rPr lang="en-US" dirty="0"/>
              <a:t>	(MT. 10:28)  (ECCL. 12:13-14)</a:t>
            </a:r>
          </a:p>
          <a:p>
            <a:pPr marL="0" indent="0">
              <a:buNone/>
            </a:pPr>
            <a:r>
              <a:rPr lang="en-US" dirty="0"/>
              <a:t>	(I JN. 3:18-19; 4:16-18)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747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724B0-AFAB-4584-9D35-CF8B9696A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“THE SAMARITAN’S RELIGION”: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F482A-CC21-44F6-BA22-6B9DEDA74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 RELIGION OF FEAR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 RELIGION OF FORM</a:t>
            </a:r>
          </a:p>
          <a:p>
            <a:pPr marL="0" indent="0">
              <a:buNone/>
            </a:pPr>
            <a:r>
              <a:rPr lang="en-US" dirty="0"/>
              <a:t>	(v. 33-34)</a:t>
            </a:r>
          </a:p>
          <a:p>
            <a:pPr marL="0" indent="0">
              <a:buNone/>
            </a:pPr>
            <a:r>
              <a:rPr lang="en-US" dirty="0"/>
              <a:t>	(MT. 15:7-8)  (PS. 138:1-2; 146:1-2; 147:1)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622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724B0-AFAB-4584-9D35-CF8B9696A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“THE SAMARITAN’S RELIGION”: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F482A-CC21-44F6-BA22-6B9DEDA74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 RELIGION OF FEAR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 RELIGION OF FORM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 RELIGION OF COMPROMISE</a:t>
            </a:r>
          </a:p>
          <a:p>
            <a:pPr marL="0" indent="0">
              <a:buNone/>
            </a:pPr>
            <a:r>
              <a:rPr lang="en-US" dirty="0"/>
              <a:t>	(v. 41)  (MT. 6:24, 33)  </a:t>
            </a:r>
          </a:p>
          <a:p>
            <a:pPr marL="0" indent="0">
              <a:buNone/>
            </a:pPr>
            <a:r>
              <a:rPr lang="en-US" dirty="0"/>
              <a:t>	(DEUT. 6:4+)  (Lk. </a:t>
            </a:r>
            <a:r>
              <a:rPr lang="en-US"/>
              <a:t>14:26, 33</a:t>
            </a:r>
            <a:r>
              <a:rPr lang="en-US" dirty="0"/>
              <a:t>)  (JAM. 4:4)</a:t>
            </a:r>
          </a:p>
        </p:txBody>
      </p:sp>
    </p:spTree>
    <p:extLst>
      <p:ext uri="{BB962C8B-B14F-4D97-AF65-F5344CB8AC3E}">
        <p14:creationId xmlns:p14="http://schemas.microsoft.com/office/powerpoint/2010/main" val="3518156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725</TotalTime>
  <Words>50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“WORSHIPPING LIKE A SAMARITAN ?”</vt:lpstr>
      <vt:lpstr>“THE SAMARITAN’S RELIGION”:</vt:lpstr>
      <vt:lpstr>“THE SAMARITAN’S RELIGION”:</vt:lpstr>
      <vt:lpstr>“THE SAMARITAN’S RELIGION”: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161</cp:revision>
  <dcterms:created xsi:type="dcterms:W3CDTF">2015-11-19T20:45:57Z</dcterms:created>
  <dcterms:modified xsi:type="dcterms:W3CDTF">2019-02-13T18:11:00Z</dcterms:modified>
</cp:coreProperties>
</file>