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“GIVING </a:t>
            </a:r>
            <a:br>
              <a:rPr lang="en-US" sz="6000" b="1" dirty="0"/>
            </a:br>
            <a:r>
              <a:rPr lang="en-US" sz="6000" b="1" dirty="0"/>
              <a:t>AND</a:t>
            </a:r>
            <a:br>
              <a:rPr lang="en-US" sz="6000" b="1" dirty="0"/>
            </a:br>
            <a:r>
              <a:rPr lang="en-US" sz="6000" b="1" dirty="0"/>
              <a:t>RECEIVING”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“GIVING &amp; RECEIVING”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PAUL &amp; PHILIPPI – (PHIL. 4:15+)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“GIVING &amp; RECEIVING”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PAUL &amp; PHILIPPI – (PHIL. 4:15+)</a:t>
            </a:r>
          </a:p>
          <a:p>
            <a:endParaRPr lang="en-US" dirty="0"/>
          </a:p>
          <a:p>
            <a:r>
              <a:rPr lang="en-US" dirty="0"/>
              <a:t>BACKGROUND – (II COR. 9:6-7; 8:2-4)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7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“GIVING &amp; RECEIVING”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PAUL &amp; PHILIPPI – (PHIL. 4:15+)</a:t>
            </a:r>
          </a:p>
          <a:p>
            <a:endParaRPr lang="en-US" dirty="0"/>
          </a:p>
          <a:p>
            <a:r>
              <a:rPr lang="en-US" dirty="0"/>
              <a:t>BACKGROUND – (II COR. 9:6-7; 8:2-4)</a:t>
            </a:r>
          </a:p>
          <a:p>
            <a:endParaRPr lang="en-US" dirty="0"/>
          </a:p>
          <a:p>
            <a:r>
              <a:rPr lang="en-US" dirty="0"/>
              <a:t>ACCOUNTABILITY – (II COR. 8:18-21)</a:t>
            </a:r>
          </a:p>
          <a:p>
            <a:pPr marL="0" indent="0">
              <a:buNone/>
            </a:pPr>
            <a:r>
              <a:rPr lang="en-US" dirty="0"/>
              <a:t>	(EZRA 8:34) </a:t>
            </a:r>
          </a:p>
        </p:txBody>
      </p:sp>
    </p:spTree>
    <p:extLst>
      <p:ext uri="{BB962C8B-B14F-4D97-AF65-F5344CB8AC3E}">
        <p14:creationId xmlns:p14="http://schemas.microsoft.com/office/powerpoint/2010/main" val="109497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72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“GIVING  AND RECEIVING”</vt:lpstr>
      <vt:lpstr>“GIVING &amp; RECEIVING”</vt:lpstr>
      <vt:lpstr>“GIVING &amp; RECEIVING”</vt:lpstr>
      <vt:lpstr>“GIVING &amp; RECEIVING”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154</cp:revision>
  <dcterms:created xsi:type="dcterms:W3CDTF">2015-11-19T20:49:09Z</dcterms:created>
  <dcterms:modified xsi:type="dcterms:W3CDTF">2019-02-13T18:05:11Z</dcterms:modified>
</cp:coreProperties>
</file>