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6" r:id="rId3"/>
    <p:sldId id="288" r:id="rId4"/>
    <p:sldId id="289" r:id="rId5"/>
    <p:sldId id="29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7"/>
            <p14:sldId id="286"/>
            <p14:sldId id="288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“RATIONALIZATIONS”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RATIONALIZING ESCOBAR: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“LOOK AT THE GOOD HE’S DOING”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4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RATIONALIZING ESCOBAR: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“LOOK AT THE GOOD HE DONE”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“IT’S NOT MY PROBLEM”</a:t>
            </a:r>
          </a:p>
        </p:txBody>
      </p:sp>
    </p:spTree>
    <p:extLst>
      <p:ext uri="{BB962C8B-B14F-4D97-AF65-F5344CB8AC3E}">
        <p14:creationId xmlns:p14="http://schemas.microsoft.com/office/powerpoint/2010/main" val="2878009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33084-9609-4003-8ED8-7BD4A9ED2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RATIONALIZING US: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9F1EB-8096-43D8-8DB8-00DB2D030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“LOOK AT THE GOOD IT’S DOING”</a:t>
            </a:r>
          </a:p>
          <a:p>
            <a:pPr marL="0" indent="0">
              <a:buNone/>
            </a:pPr>
            <a:r>
              <a:rPr lang="en-US" dirty="0"/>
              <a:t>	(EPH. 2:10)  (II TIM. 4:2)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4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33084-9609-4003-8ED8-7BD4A9ED2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RATIONALIZING US: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9F1EB-8096-43D8-8DB8-00DB2D030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“LOOK AT THE GOOD IT’S DOING”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“IT’S NOT MY PROBLEM”</a:t>
            </a:r>
          </a:p>
          <a:p>
            <a:pPr marL="0" indent="0">
              <a:buNone/>
            </a:pPr>
            <a:r>
              <a:rPr lang="en-US" dirty="0"/>
              <a:t>	(MT. 18:6-7)  (JAM. 2:8)  (ROM. 14)</a:t>
            </a:r>
          </a:p>
        </p:txBody>
      </p:sp>
    </p:spTree>
    <p:extLst>
      <p:ext uri="{BB962C8B-B14F-4D97-AF65-F5344CB8AC3E}">
        <p14:creationId xmlns:p14="http://schemas.microsoft.com/office/powerpoint/2010/main" val="2015002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</TotalTime>
  <Words>59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“RATIONALIZATIONS”</vt:lpstr>
      <vt:lpstr>RATIONALIZING ESCOBAR:</vt:lpstr>
      <vt:lpstr>RATIONALIZING ESCOBAR:</vt:lpstr>
      <vt:lpstr>RATIONALIZING US:</vt:lpstr>
      <vt:lpstr>RATIONALIZING US: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158</cp:revision>
  <dcterms:created xsi:type="dcterms:W3CDTF">2015-11-19T20:45:57Z</dcterms:created>
  <dcterms:modified xsi:type="dcterms:W3CDTF">2019-01-16T18:08:09Z</dcterms:modified>
</cp:coreProperties>
</file>