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  <p:sldId id="290" r:id="rId6"/>
    <p:sldId id="291" r:id="rId7"/>
    <p:sldId id="295" r:id="rId8"/>
    <p:sldId id="294" r:id="rId9"/>
    <p:sldId id="293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  <p14:sldId id="290"/>
            <p14:sldId id="291"/>
            <p14:sldId id="295"/>
            <p14:sldId id="294"/>
            <p14:sldId id="293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AUTHORITY </a:t>
            </a:r>
            <a:br>
              <a:rPr lang="en-US" b="1" dirty="0"/>
            </a:br>
            <a:r>
              <a:rPr lang="en-US" b="1" dirty="0"/>
              <a:t>AND </a:t>
            </a:r>
            <a:br>
              <a:rPr lang="en-US" b="1" dirty="0"/>
            </a:br>
            <a:r>
              <a:rPr lang="en-US" b="1" dirty="0"/>
              <a:t>ACTS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45-F3D0-46E1-B291-61E5BC84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ACTS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642-F1BF-4E91-960C-B5BBFB95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(v. 13-19)</a:t>
            </a:r>
          </a:p>
          <a:p>
            <a:pPr marL="0" indent="0">
              <a:buNone/>
            </a:pPr>
            <a:r>
              <a:rPr lang="en-US" dirty="0"/>
              <a:t>	TELLING.  DIRECT STATEMENTS.</a:t>
            </a:r>
          </a:p>
          <a:p>
            <a:pPr marL="0" indent="0">
              <a:buNone/>
            </a:pPr>
            <a:r>
              <a:rPr lang="en-US" dirty="0"/>
              <a:t>(v. 12)</a:t>
            </a:r>
          </a:p>
          <a:p>
            <a:pPr marL="0" indent="0">
              <a:buNone/>
            </a:pPr>
            <a:r>
              <a:rPr lang="en-US" dirty="0"/>
              <a:t>	GOD’S SHOW OF APPROVAL</a:t>
            </a:r>
          </a:p>
          <a:p>
            <a:pPr marL="0" indent="0">
              <a:buNone/>
            </a:pPr>
            <a:r>
              <a:rPr lang="en-US" dirty="0"/>
              <a:t>(v. 7-11)</a:t>
            </a:r>
          </a:p>
          <a:p>
            <a:pPr marL="0" indent="0">
              <a:buNone/>
            </a:pPr>
            <a:r>
              <a:rPr lang="en-US" dirty="0"/>
              <a:t>	IMPLICATION (11:17)</a:t>
            </a:r>
          </a:p>
        </p:txBody>
      </p:sp>
    </p:spTree>
    <p:extLst>
      <p:ext uri="{BB962C8B-B14F-4D97-AF65-F5344CB8AC3E}">
        <p14:creationId xmlns:p14="http://schemas.microsoft.com/office/powerpoint/2010/main" val="193751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ESTABLISHING AUTHORITY: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TELL (DIRECT COMMAND)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ESTABLISHING AUTHORITY: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TELL (DIRECT COMMAND)</a:t>
            </a:r>
          </a:p>
          <a:p>
            <a:endParaRPr lang="en-US" dirty="0"/>
          </a:p>
          <a:p>
            <a:r>
              <a:rPr lang="en-US" dirty="0"/>
              <a:t>SHOW (APPROVED EXAMPLE)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6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ESTABLISHING AUTHORITY: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TELL (DIRECT COMMAND)</a:t>
            </a:r>
          </a:p>
          <a:p>
            <a:endParaRPr lang="en-US" dirty="0"/>
          </a:p>
          <a:p>
            <a:r>
              <a:rPr lang="en-US" dirty="0"/>
              <a:t>SHOW (APPROVED EXAMPLE)</a:t>
            </a:r>
          </a:p>
          <a:p>
            <a:endParaRPr lang="en-US" dirty="0"/>
          </a:p>
          <a:p>
            <a:r>
              <a:rPr lang="en-US" dirty="0"/>
              <a:t>IMPLY (NECESSARY INFERENCE)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4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45-F3D0-46E1-B291-61E5BC84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ACTS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642-F1BF-4E91-960C-B5BBFB95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(v. 13-19)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401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45-F3D0-46E1-B291-61E5BC84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ACTS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642-F1BF-4E91-960C-B5BBFB95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(v. 13-19)</a:t>
            </a:r>
          </a:p>
          <a:p>
            <a:pPr marL="0" indent="0">
              <a:buNone/>
            </a:pPr>
            <a:r>
              <a:rPr lang="en-US" dirty="0"/>
              <a:t>	TELLING.  DIRECT STATEMENTS.</a:t>
            </a:r>
          </a:p>
        </p:txBody>
      </p:sp>
    </p:spTree>
    <p:extLst>
      <p:ext uri="{BB962C8B-B14F-4D97-AF65-F5344CB8AC3E}">
        <p14:creationId xmlns:p14="http://schemas.microsoft.com/office/powerpoint/2010/main" val="2058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45-F3D0-46E1-B291-61E5BC84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ACTS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642-F1BF-4E91-960C-B5BBFB95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(v. 13-19)</a:t>
            </a:r>
          </a:p>
          <a:p>
            <a:pPr marL="0" indent="0">
              <a:buNone/>
            </a:pPr>
            <a:r>
              <a:rPr lang="en-US" dirty="0"/>
              <a:t>	TELLING.  DIRECT STATEMENTS.</a:t>
            </a:r>
          </a:p>
          <a:p>
            <a:pPr marL="0" indent="0">
              <a:buNone/>
            </a:pPr>
            <a:r>
              <a:rPr lang="en-US" dirty="0"/>
              <a:t>(v. 12)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5822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45-F3D0-46E1-B291-61E5BC84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ACTS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642-F1BF-4E91-960C-B5BBFB95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(v. 13-19)</a:t>
            </a:r>
          </a:p>
          <a:p>
            <a:pPr marL="0" indent="0">
              <a:buNone/>
            </a:pPr>
            <a:r>
              <a:rPr lang="en-US" dirty="0"/>
              <a:t>	TELLING.  DIRECT STATEMENTS.</a:t>
            </a:r>
          </a:p>
          <a:p>
            <a:pPr marL="0" indent="0">
              <a:buNone/>
            </a:pPr>
            <a:r>
              <a:rPr lang="en-US" dirty="0"/>
              <a:t>(v. 12)</a:t>
            </a:r>
          </a:p>
          <a:p>
            <a:pPr marL="0" indent="0">
              <a:buNone/>
            </a:pPr>
            <a:r>
              <a:rPr lang="en-US" dirty="0"/>
              <a:t>	GOD’S SHOW OF APPROVAL</a:t>
            </a:r>
          </a:p>
        </p:txBody>
      </p:sp>
    </p:spTree>
    <p:extLst>
      <p:ext uri="{BB962C8B-B14F-4D97-AF65-F5344CB8AC3E}">
        <p14:creationId xmlns:p14="http://schemas.microsoft.com/office/powerpoint/2010/main" val="388790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45-F3D0-46E1-B291-61E5BC84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ACTS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AA642-F1BF-4E91-960C-B5BBFB95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(v. 13-19)</a:t>
            </a:r>
          </a:p>
          <a:p>
            <a:pPr marL="0" indent="0">
              <a:buNone/>
            </a:pPr>
            <a:r>
              <a:rPr lang="en-US" dirty="0"/>
              <a:t>	TELLING.  DIRECT STATEMENTS.</a:t>
            </a:r>
          </a:p>
          <a:p>
            <a:pPr marL="0" indent="0">
              <a:buNone/>
            </a:pPr>
            <a:r>
              <a:rPr lang="en-US" dirty="0"/>
              <a:t>(v. 12)</a:t>
            </a:r>
          </a:p>
          <a:p>
            <a:pPr marL="0" indent="0">
              <a:buNone/>
            </a:pPr>
            <a:r>
              <a:rPr lang="en-US" dirty="0"/>
              <a:t>	GOD’S SHOW OF APPROVAL</a:t>
            </a:r>
          </a:p>
          <a:p>
            <a:pPr marL="0" indent="0">
              <a:buNone/>
            </a:pPr>
            <a:r>
              <a:rPr lang="en-US" dirty="0"/>
              <a:t>(v. 7-11)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9691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82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AUTHORITY  AND  ACTS 15</vt:lpstr>
      <vt:lpstr>ESTABLISHING AUTHORITY:</vt:lpstr>
      <vt:lpstr>ESTABLISHING AUTHORITY:</vt:lpstr>
      <vt:lpstr>ESTABLISHING AUTHORITY:</vt:lpstr>
      <vt:lpstr>ACTS 15</vt:lpstr>
      <vt:lpstr>ACTS 15</vt:lpstr>
      <vt:lpstr>ACTS 15</vt:lpstr>
      <vt:lpstr>ACTS 15</vt:lpstr>
      <vt:lpstr>ACTS 15</vt:lpstr>
      <vt:lpstr>ACTS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157</cp:revision>
  <dcterms:created xsi:type="dcterms:W3CDTF">2015-11-19T20:45:57Z</dcterms:created>
  <dcterms:modified xsi:type="dcterms:W3CDTF">2019-01-03T16:23:36Z</dcterms:modified>
</cp:coreProperties>
</file>