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300" r:id="rId4"/>
    <p:sldId id="299" r:id="rId5"/>
    <p:sldId id="298" r:id="rId6"/>
    <p:sldId id="297" r:id="rId7"/>
    <p:sldId id="302" r:id="rId8"/>
    <p:sldId id="301" r:id="rId9"/>
    <p:sldId id="304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300"/>
            <p14:sldId id="299"/>
            <p14:sldId id="298"/>
            <p14:sldId id="297"/>
            <p14:sldId id="302"/>
            <p14:sldId id="301"/>
            <p14:sldId id="304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“CHILDLIKE</a:t>
            </a:r>
            <a:br>
              <a:rPr lang="en-US" sz="6000" b="1" dirty="0"/>
            </a:br>
            <a:r>
              <a:rPr lang="en-US" sz="6000" b="1" dirty="0"/>
              <a:t>vs. </a:t>
            </a:r>
            <a:br>
              <a:rPr lang="en-US" sz="6000" b="1" dirty="0"/>
            </a:br>
            <a:r>
              <a:rPr lang="en-US" sz="6000" b="1" dirty="0"/>
              <a:t>CHILDISH”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8C1F-54D5-4F53-AD59-F81AAA7D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CHILDISH: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543C-E44E-45EB-9D8C-E9534B28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FICKLE / UNSTABLE</a:t>
            </a:r>
          </a:p>
          <a:p>
            <a:endParaRPr lang="en-US" dirty="0"/>
          </a:p>
          <a:p>
            <a:r>
              <a:rPr lang="en-US" dirty="0"/>
              <a:t>DECEIVABLE</a:t>
            </a:r>
          </a:p>
          <a:p>
            <a:endParaRPr lang="en-US" dirty="0"/>
          </a:p>
          <a:p>
            <a:r>
              <a:rPr lang="en-US" dirty="0"/>
              <a:t>IRRESPONSIBLE</a:t>
            </a:r>
          </a:p>
        </p:txBody>
      </p:sp>
    </p:spTree>
    <p:extLst>
      <p:ext uri="{BB962C8B-B14F-4D97-AF65-F5344CB8AC3E}">
        <p14:creationId xmlns:p14="http://schemas.microsoft.com/office/powerpoint/2010/main" val="40081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CHILDLIKE: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UNWORLDLY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CHILDLIKE: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UNWORLDLY</a:t>
            </a:r>
          </a:p>
          <a:p>
            <a:endParaRPr lang="en-US" dirty="0"/>
          </a:p>
          <a:p>
            <a:r>
              <a:rPr lang="en-US" dirty="0"/>
              <a:t>TRUSTING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8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CHILDLIKE: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UNWORLDLY</a:t>
            </a:r>
          </a:p>
          <a:p>
            <a:endParaRPr lang="en-US" dirty="0"/>
          </a:p>
          <a:p>
            <a:r>
              <a:rPr lang="en-US" dirty="0"/>
              <a:t>TRUSTING</a:t>
            </a:r>
          </a:p>
          <a:p>
            <a:endParaRPr lang="en-US" dirty="0"/>
          </a:p>
          <a:p>
            <a:r>
              <a:rPr lang="en-US" dirty="0"/>
              <a:t>TEACHABLE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CHILDLIKE: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UNWORLDLY</a:t>
            </a:r>
          </a:p>
          <a:p>
            <a:endParaRPr lang="en-US" dirty="0"/>
          </a:p>
          <a:p>
            <a:r>
              <a:rPr lang="en-US" dirty="0"/>
              <a:t>TRUSTING</a:t>
            </a:r>
          </a:p>
          <a:p>
            <a:endParaRPr lang="en-US" dirty="0"/>
          </a:p>
          <a:p>
            <a:r>
              <a:rPr lang="en-US" dirty="0"/>
              <a:t>TEACHABLE</a:t>
            </a:r>
          </a:p>
          <a:p>
            <a:endParaRPr lang="en-US" dirty="0"/>
          </a:p>
          <a:p>
            <a:r>
              <a:rPr lang="en-US" dirty="0"/>
              <a:t>NO HYPOCRISY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8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CHILDLIKE: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UNWORLDLY</a:t>
            </a:r>
          </a:p>
          <a:p>
            <a:endParaRPr lang="en-US" dirty="0"/>
          </a:p>
          <a:p>
            <a:r>
              <a:rPr lang="en-US" dirty="0"/>
              <a:t>TRUSTING</a:t>
            </a:r>
          </a:p>
          <a:p>
            <a:endParaRPr lang="en-US" dirty="0"/>
          </a:p>
          <a:p>
            <a:r>
              <a:rPr lang="en-US" dirty="0"/>
              <a:t>TEACHABLE</a:t>
            </a:r>
          </a:p>
          <a:p>
            <a:endParaRPr lang="en-US" dirty="0"/>
          </a:p>
          <a:p>
            <a:r>
              <a:rPr lang="en-US" dirty="0"/>
              <a:t>NO HYPOCRISY</a:t>
            </a:r>
          </a:p>
          <a:p>
            <a:endParaRPr lang="en-US" dirty="0"/>
          </a:p>
          <a:p>
            <a:r>
              <a:rPr lang="en-US" dirty="0"/>
              <a:t>HUMILITY – (PHIL. 2:5-8)</a:t>
            </a:r>
          </a:p>
        </p:txBody>
      </p:sp>
    </p:spTree>
    <p:extLst>
      <p:ext uri="{BB962C8B-B14F-4D97-AF65-F5344CB8AC3E}">
        <p14:creationId xmlns:p14="http://schemas.microsoft.com/office/powerpoint/2010/main" val="256807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CHILDLIKE: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UNWORLDLY</a:t>
            </a:r>
          </a:p>
          <a:p>
            <a:endParaRPr lang="en-US" dirty="0"/>
          </a:p>
          <a:p>
            <a:r>
              <a:rPr lang="en-US" dirty="0"/>
              <a:t>TRUSTING</a:t>
            </a:r>
          </a:p>
          <a:p>
            <a:endParaRPr lang="en-US" dirty="0"/>
          </a:p>
          <a:p>
            <a:r>
              <a:rPr lang="en-US" dirty="0"/>
              <a:t>TEACHABLE</a:t>
            </a:r>
          </a:p>
          <a:p>
            <a:endParaRPr lang="en-US" dirty="0"/>
          </a:p>
          <a:p>
            <a:r>
              <a:rPr lang="en-US" dirty="0"/>
              <a:t>NO HYPOCRISY</a:t>
            </a:r>
          </a:p>
          <a:p>
            <a:endParaRPr lang="en-US" dirty="0"/>
          </a:p>
          <a:p>
            <a:r>
              <a:rPr lang="en-US" dirty="0"/>
              <a:t>HUMILITY </a:t>
            </a:r>
          </a:p>
          <a:p>
            <a:endParaRPr lang="en-US" dirty="0"/>
          </a:p>
          <a:p>
            <a:r>
              <a:rPr lang="en-US" dirty="0"/>
              <a:t>INNOCENCE – (I TIM. 5:22)  (PHL. 4:8)</a:t>
            </a:r>
          </a:p>
        </p:txBody>
      </p:sp>
    </p:spTree>
    <p:extLst>
      <p:ext uri="{BB962C8B-B14F-4D97-AF65-F5344CB8AC3E}">
        <p14:creationId xmlns:p14="http://schemas.microsoft.com/office/powerpoint/2010/main" val="335703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8C1F-54D5-4F53-AD59-F81AAA7D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CHILDISH: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543C-E44E-45EB-9D8C-E9534B28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FICKLE / UNSTABLE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8C1F-54D5-4F53-AD59-F81AAA7D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CHILDISH: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543C-E44E-45EB-9D8C-E9534B28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FICKLE / UNSTABLE</a:t>
            </a:r>
          </a:p>
          <a:p>
            <a:endParaRPr lang="en-US" dirty="0"/>
          </a:p>
          <a:p>
            <a:r>
              <a:rPr lang="en-US" dirty="0"/>
              <a:t>DECEIVABLE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3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74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“CHILDLIKE vs.  CHILDISH”</vt:lpstr>
      <vt:lpstr>CHILDLIKE:</vt:lpstr>
      <vt:lpstr>CHILDLIKE:</vt:lpstr>
      <vt:lpstr>CHILDLIKE:</vt:lpstr>
      <vt:lpstr>CHILDLIKE:</vt:lpstr>
      <vt:lpstr>CHILDLIKE:</vt:lpstr>
      <vt:lpstr>CHILDLIKE:</vt:lpstr>
      <vt:lpstr>CHILDISH:</vt:lpstr>
      <vt:lpstr>CHILDISH:</vt:lpstr>
      <vt:lpstr>CHILDISH: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148</cp:revision>
  <dcterms:created xsi:type="dcterms:W3CDTF">2015-11-19T20:49:09Z</dcterms:created>
  <dcterms:modified xsi:type="dcterms:W3CDTF">2018-12-19T16:17:35Z</dcterms:modified>
</cp:coreProperties>
</file>