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89" r:id="rId4"/>
    <p:sldId id="28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“KINDNESS”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(PROV. 19:22)</a:t>
            </a:r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WAYS TO SHOW KINDNESS: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SPEECH</a:t>
            </a:r>
          </a:p>
          <a:p>
            <a:pPr marL="0" indent="0">
              <a:buNone/>
            </a:pPr>
            <a:r>
              <a:rPr lang="en-US" dirty="0"/>
              <a:t>	(PROV. 31:26; 15:1)  (COL. 4:6)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WAYS TO SHOW KINDNESS: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SPEECH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ACTIONS</a:t>
            </a:r>
          </a:p>
          <a:p>
            <a:pPr marL="0" indent="0">
              <a:buNone/>
            </a:pPr>
            <a:r>
              <a:rPr lang="en-US" dirty="0"/>
              <a:t>	(I COR. 12:25-26)  (EPH. 4:31-32)</a:t>
            </a:r>
          </a:p>
          <a:p>
            <a:pPr marL="0" indent="0">
              <a:buNone/>
            </a:pPr>
            <a:r>
              <a:rPr lang="en-US" dirty="0"/>
              <a:t>	(MT. 7:12)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3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WAYS TO SHOW KINDNESS: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SPEECH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GOOD FOR EVIL</a:t>
            </a:r>
          </a:p>
          <a:p>
            <a:pPr marL="0" indent="0">
              <a:buNone/>
            </a:pPr>
            <a:r>
              <a:rPr lang="en-US" dirty="0"/>
              <a:t>	(MT. 5:46)  (I PET. </a:t>
            </a:r>
            <a:r>
              <a:rPr lang="en-US"/>
              <a:t>3:8-9)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4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31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“KINDNESS”</vt:lpstr>
      <vt:lpstr>WAYS TO SHOW KINDNESS:</vt:lpstr>
      <vt:lpstr>WAYS TO SHOW KINDNESS:</vt:lpstr>
      <vt:lpstr>WAYS TO SHOW KINDNESS: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155</cp:revision>
  <dcterms:created xsi:type="dcterms:W3CDTF">2015-11-19T20:45:57Z</dcterms:created>
  <dcterms:modified xsi:type="dcterms:W3CDTF">2018-12-14T23:31:46Z</dcterms:modified>
</cp:coreProperties>
</file>