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“WORSHIP WEARINESS 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WHAT DOES GOD EXPECT/ACCEPT?: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(LEV. 22:19+)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WHAT DOES GOD EXPECT/ACCEPT?: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(LEV. 22:19+)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(MAL. 1:8-13)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4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WHAT DOES GOD EXPECT/ACCEPT?: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(LEV. 22:19+)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(MAL. 1:8-13)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(JN. 4:24)</a:t>
            </a:r>
          </a:p>
        </p:txBody>
      </p:sp>
    </p:spTree>
    <p:extLst>
      <p:ext uri="{BB962C8B-B14F-4D97-AF65-F5344CB8AC3E}">
        <p14:creationId xmlns:p14="http://schemas.microsoft.com/office/powerpoint/2010/main" val="393543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724E-59FE-4E5B-AA52-6315E155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SUGGESTIONS: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5F9E1-C316-4A6C-80EB-A08AD582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OUR FOCUS WHERE IT BELONGS</a:t>
            </a:r>
          </a:p>
          <a:p>
            <a:pPr marL="0" indent="0">
              <a:buNone/>
            </a:pPr>
            <a:r>
              <a:rPr lang="en-US" dirty="0"/>
              <a:t>	(PROV. 15:3)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724E-59FE-4E5B-AA52-6315E155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SUGGESTIONS: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5F9E1-C316-4A6C-80EB-A08AD582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OUR FOCUS WHERE IT BELONGS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RESPECT THE OCCASION</a:t>
            </a:r>
          </a:p>
          <a:p>
            <a:pPr marL="0" indent="0">
              <a:buNone/>
            </a:pPr>
            <a:r>
              <a:rPr lang="en-US" dirty="0"/>
              <a:t>	(NEH. 8:18)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9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724E-59FE-4E5B-AA52-6315E155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SUGGESTIONS: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5F9E1-C316-4A6C-80EB-A08AD582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OUR FOCUS WHERE IT BELONGS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RESPECT THE OCCASION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APPRECIATE THE PRIVILEGE</a:t>
            </a:r>
          </a:p>
          <a:p>
            <a:pPr marL="0" indent="0">
              <a:buNone/>
            </a:pPr>
            <a:r>
              <a:rPr lang="en-US" dirty="0"/>
              <a:t>	(PS. 122:1)</a:t>
            </a:r>
          </a:p>
        </p:txBody>
      </p:sp>
    </p:spTree>
    <p:extLst>
      <p:ext uri="{BB962C8B-B14F-4D97-AF65-F5344CB8AC3E}">
        <p14:creationId xmlns:p14="http://schemas.microsoft.com/office/powerpoint/2010/main" val="389777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88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“WORSHIP WEARINESS ?”</vt:lpstr>
      <vt:lpstr>WHAT DOES GOD EXPECT/ACCEPT?:</vt:lpstr>
      <vt:lpstr>WHAT DOES GOD EXPECT/ACCEPT?:</vt:lpstr>
      <vt:lpstr>WHAT DOES GOD EXPECT/ACCEPT?:</vt:lpstr>
      <vt:lpstr>SUGGESTIONS:</vt:lpstr>
      <vt:lpstr>SUGGESTIONS:</vt:lpstr>
      <vt:lpstr>SUGGESTIONS: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154</cp:revision>
  <dcterms:created xsi:type="dcterms:W3CDTF">2015-11-19T20:45:57Z</dcterms:created>
  <dcterms:modified xsi:type="dcterms:W3CDTF">2018-11-30T16:11:09Z</dcterms:modified>
</cp:coreProperties>
</file>