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7" r:id="rId2"/>
    <p:sldId id="286" r:id="rId3"/>
    <p:sldId id="291" r:id="rId4"/>
    <p:sldId id="292" r:id="rId5"/>
    <p:sldId id="290" r:id="rId6"/>
    <p:sldId id="289" r:id="rId7"/>
    <p:sldId id="28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87"/>
            <p14:sldId id="286"/>
            <p14:sldId id="291"/>
            <p14:sldId id="292"/>
            <p14:sldId id="290"/>
            <p14:sldId id="289"/>
            <p14:sldId id="28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NOT GROWING WEARY IN WELL DOING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(GAL. 6:9)</a:t>
            </a:r>
          </a:p>
        </p:txBody>
      </p:sp>
    </p:spTree>
    <p:extLst>
      <p:ext uri="{BB962C8B-B14F-4D97-AF65-F5344CB8AC3E}">
        <p14:creationId xmlns:p14="http://schemas.microsoft.com/office/powerpoint/2010/main" val="78193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 GROWING WEARY: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DOING GOOD IS A DUTY</a:t>
            </a:r>
          </a:p>
          <a:p>
            <a:pPr marL="0" indent="0">
              <a:buNone/>
            </a:pPr>
            <a:r>
              <a:rPr lang="en-US" dirty="0"/>
              <a:t>	(II THES. 3:13)  (ACTS 10:38)  (EPH. 2:10)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3747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 GROWING WEARY: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DOING GOOD IS A 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POSSIBLE CAUSES OF WEARINESS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923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D38B73-2F85-4409-89DA-5921309B4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POSSIBLE CAUSES?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C35407-331E-4271-B449-E4AF100C65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LIFE IN AN UNGODLY WORLD</a:t>
            </a:r>
          </a:p>
          <a:p>
            <a:r>
              <a:rPr lang="en-US" dirty="0"/>
              <a:t>OPPOSITION</a:t>
            </a:r>
          </a:p>
          <a:p>
            <a:r>
              <a:rPr lang="en-US" dirty="0"/>
              <a:t>CONSTANT NEED</a:t>
            </a:r>
          </a:p>
          <a:p>
            <a:r>
              <a:rPr lang="en-US" dirty="0"/>
              <a:t>MONOTONY / DRUDGERY</a:t>
            </a:r>
          </a:p>
          <a:p>
            <a:r>
              <a:rPr lang="en-US" dirty="0"/>
              <a:t>DISCOURAGEMENT</a:t>
            </a:r>
          </a:p>
          <a:p>
            <a:r>
              <a:rPr lang="en-US" dirty="0"/>
              <a:t>INGRATITUDE</a:t>
            </a:r>
          </a:p>
          <a:p>
            <a:r>
              <a:rPr lang="en-US" dirty="0"/>
              <a:t>“BUSY”</a:t>
            </a:r>
          </a:p>
          <a:p>
            <a:r>
              <a:rPr lang="en-US" dirty="0"/>
              <a:t>FATIGUE</a:t>
            </a:r>
          </a:p>
          <a:p>
            <a:r>
              <a:rPr lang="en-US" dirty="0"/>
              <a:t>MOODS</a:t>
            </a:r>
          </a:p>
          <a:p>
            <a:r>
              <a:rPr lang="en-US" dirty="0"/>
              <a:t>ETC.</a:t>
            </a:r>
          </a:p>
        </p:txBody>
      </p:sp>
    </p:spTree>
    <p:extLst>
      <p:ext uri="{BB962C8B-B14F-4D97-AF65-F5344CB8AC3E}">
        <p14:creationId xmlns:p14="http://schemas.microsoft.com/office/powerpoint/2010/main" val="10769899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 GROWING WEARY: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DOING GOOD IS A 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POSSIBLE CAUSES OF WEARINESS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PROBLEM OF WEARINESS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75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 GROWING WEARY: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DOING GOOD IS A 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POSSIBLE CAUSES OF WEARINESS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PROBLEM OF WEARINESS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ENCOURAGEMENT</a:t>
            </a:r>
          </a:p>
          <a:p>
            <a:pPr marL="0" indent="0">
              <a:buNone/>
            </a:pPr>
            <a:r>
              <a:rPr lang="en-US" dirty="0"/>
              <a:t>	(JAM. 5:7)  (I COR. 15:58)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26282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724B0-AFAB-4584-9D35-CF8B9696A4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NOT GROWING WEARY: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6F482A-CC21-44F6-BA22-6B9DEDA74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DOING GOOD IS A DUTY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POSSIBLE CAUSES OF WEARINESS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THE PROBLEM OF WEARINESS 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ENCOURAGEMENT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OPPORTUNITY</a:t>
            </a:r>
          </a:p>
          <a:p>
            <a:pPr marL="0" indent="0">
              <a:buNone/>
            </a:pPr>
            <a:r>
              <a:rPr lang="en-US" dirty="0"/>
              <a:t>	TIME &amp; ABILITIES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3815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686</TotalTime>
  <Words>117</Words>
  <Application>Microsoft Office PowerPoint</Application>
  <PresentationFormat>On-screen Show (4:3)</PresentationFormat>
  <Paragraphs>36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NOT GROWING WEARY IN WELL DOING</vt:lpstr>
      <vt:lpstr>NOT GROWING WEARY:</vt:lpstr>
      <vt:lpstr>NOT GROWING WEARY:</vt:lpstr>
      <vt:lpstr>POSSIBLE CAUSES?</vt:lpstr>
      <vt:lpstr>NOT GROWING WEARY:</vt:lpstr>
      <vt:lpstr>NOT GROWING WEARY:</vt:lpstr>
      <vt:lpstr>NOT GROWING WEARY: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151</cp:revision>
  <dcterms:created xsi:type="dcterms:W3CDTF">2015-11-19T20:45:57Z</dcterms:created>
  <dcterms:modified xsi:type="dcterms:W3CDTF">2018-11-01T14:54:21Z</dcterms:modified>
</cp:coreProperties>
</file>