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97" r:id="rId3"/>
    <p:sldId id="300" r:id="rId4"/>
    <p:sldId id="299" r:id="rId5"/>
    <p:sldId id="29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5"/>
            <p14:sldId id="297"/>
            <p14:sldId id="300"/>
            <p14:sldId id="299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JOHN 14:6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32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A8D3-6000-4D2B-93A1-52C022C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JOHN 14:6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9AA9-6036-4433-A117-0D00851F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I – (JN. 1:14; 14:5)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56734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A8D3-6000-4D2B-93A1-52C022C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JOHN 14:6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9AA9-6036-4433-A117-0D00851F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I</a:t>
            </a:r>
          </a:p>
          <a:p>
            <a:pPr marL="0" indent="0">
              <a:buNone/>
            </a:pPr>
            <a:r>
              <a:rPr lang="en-US" sz="4800" dirty="0"/>
              <a:t>AM – (HEB. 13:8)  (ROM. 14:11) </a:t>
            </a:r>
          </a:p>
        </p:txBody>
      </p:sp>
    </p:spTree>
    <p:extLst>
      <p:ext uri="{BB962C8B-B14F-4D97-AF65-F5344CB8AC3E}">
        <p14:creationId xmlns:p14="http://schemas.microsoft.com/office/powerpoint/2010/main" val="324064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A8D3-6000-4D2B-93A1-52C022C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JOHN 14:6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9AA9-6036-4433-A117-0D00851FF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I</a:t>
            </a:r>
          </a:p>
          <a:p>
            <a:pPr marL="0" indent="0">
              <a:buNone/>
            </a:pPr>
            <a:r>
              <a:rPr lang="en-US" sz="4800" dirty="0"/>
              <a:t>AM </a:t>
            </a:r>
          </a:p>
          <a:p>
            <a:pPr marL="0" indent="0">
              <a:buNone/>
            </a:pPr>
            <a:r>
              <a:rPr lang="en-US" sz="4800" dirty="0"/>
              <a:t>THE – (ACTS 3:22-23; 4:12)</a:t>
            </a:r>
          </a:p>
          <a:p>
            <a:pPr marL="0" indent="0">
              <a:buNone/>
            </a:pPr>
            <a:r>
              <a:rPr lang="en-US" sz="4800" dirty="0"/>
              <a:t>		(EPH. 1:3)  (JN. 6:68)</a:t>
            </a:r>
          </a:p>
        </p:txBody>
      </p:sp>
    </p:spTree>
    <p:extLst>
      <p:ext uri="{BB962C8B-B14F-4D97-AF65-F5344CB8AC3E}">
        <p14:creationId xmlns:p14="http://schemas.microsoft.com/office/powerpoint/2010/main" val="990057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A8D3-6000-4D2B-93A1-52C022C3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JOHN 14:6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D9AA9-6036-4433-A117-0D00851F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I</a:t>
            </a:r>
          </a:p>
          <a:p>
            <a:pPr marL="0" indent="0">
              <a:buNone/>
            </a:pPr>
            <a:r>
              <a:rPr lang="en-US" sz="4800" dirty="0"/>
              <a:t>AM </a:t>
            </a:r>
          </a:p>
          <a:p>
            <a:pPr marL="0" indent="0">
              <a:buNone/>
            </a:pPr>
            <a:r>
              <a:rPr lang="en-US" sz="4800" dirty="0"/>
              <a:t>THE</a:t>
            </a:r>
          </a:p>
          <a:p>
            <a:pPr marL="0" indent="0">
              <a:buNone/>
            </a:pPr>
            <a:r>
              <a:rPr lang="en-US" sz="4800" dirty="0"/>
              <a:t>WAY – (JN. 14:3)  (LK. </a:t>
            </a:r>
            <a:r>
              <a:rPr lang="en-US" sz="4800"/>
              <a:t>2:11)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47883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57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JOHN 14:6</vt:lpstr>
      <vt:lpstr>JOHN 14:6</vt:lpstr>
      <vt:lpstr>JOHN 14:6</vt:lpstr>
      <vt:lpstr>JOHN 14:6</vt:lpstr>
      <vt:lpstr>JOHN 14:6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139</cp:revision>
  <dcterms:created xsi:type="dcterms:W3CDTF">2015-11-19T20:45:57Z</dcterms:created>
  <dcterms:modified xsi:type="dcterms:W3CDTF">2018-08-23T17:42:57Z</dcterms:modified>
</cp:coreProperties>
</file>