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4" r:id="rId3"/>
    <p:sldId id="293" r:id="rId4"/>
    <p:sldId id="292" r:id="rId5"/>
    <p:sldId id="295" r:id="rId6"/>
    <p:sldId id="296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1"/>
            <p14:sldId id="294"/>
            <p14:sldId id="293"/>
            <p14:sldId id="292"/>
            <p14:sldId id="295"/>
            <p14:sldId id="296"/>
            <p14:sldId id="297"/>
            <p14:sldId id="298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5 vs. JOHN 21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5 vs. JOHN 21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SIZE OF CATCH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5 vs. JOHN 21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SIZE OF CATCH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RECOGNITION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5 vs. JOHN 21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SIZE OF CATCH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RECOGNITION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TEACHING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THE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CATCH OF FISH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(JN. 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JOHN 21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“FEED” – (v. 15-17)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JOHN 21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“FEED” – (v. 15-17)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REALIZE GOD IS IN CONTROL – (v. 18-19)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JOHN 21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“FEED” – (v. 15-17)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REALIZE GOD IS IN CONTROL – (v. 18-19)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FAITHFUL WITH OUR LOT – (v. 20-22)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JOHN 21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“FEED” – (v. 15-17)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REALIZE GOD IS IN CONTROL – (v. 18-19)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FAITHFUL WITH OUR LOT – (v. 20-22)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LET MISUNDERSTANDINGS DETER   	YOU – (v. 23)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154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LUKE 5 vs. JOHN 21</vt:lpstr>
      <vt:lpstr>LUKE 5 vs. JOHN 21</vt:lpstr>
      <vt:lpstr>LUKE 5 vs. JOHN 21</vt:lpstr>
      <vt:lpstr>LUKE 5 vs. JOHN 21</vt:lpstr>
      <vt:lpstr>THE 2ND CATCH OF FISH</vt:lpstr>
      <vt:lpstr>JOHN 21</vt:lpstr>
      <vt:lpstr>JOHN 21</vt:lpstr>
      <vt:lpstr>JOHN 21</vt:lpstr>
      <vt:lpstr>JOHN 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125</cp:revision>
  <dcterms:created xsi:type="dcterms:W3CDTF">2015-11-19T20:49:09Z</dcterms:created>
  <dcterms:modified xsi:type="dcterms:W3CDTF">2018-05-24T16:07:15Z</dcterms:modified>
</cp:coreProperties>
</file>