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1" r:id="rId3"/>
    <p:sldId id="293" r:id="rId4"/>
    <p:sldId id="29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91"/>
            <p14:sldId id="293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“EYES – EARS – HEART”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(IS. 6:9-10)</a:t>
            </a:r>
          </a:p>
          <a:p>
            <a:r>
              <a:rPr lang="en-US" dirty="0" smtClean="0"/>
              <a:t>(MT. 13:13-15)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BECOMING LIKE JESUS?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COMPASSION / LOVE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14:14)  (LK. 10:33)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(MK. 6:32-34)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BECOMING LIKE JESUS?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COMPASSION / LOVE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REVERENCE TOWARD THE FATHER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2:49; 22:42)  (HEB. 12:28; 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BECOMING LIKE JESUS?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COMPASSION / LOVE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REVERENCE TOWARD THE FATHER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OBEDIENCE – (HEB. </a:t>
            </a:r>
            <a:r>
              <a:rPr lang="en-US" smtClean="0"/>
              <a:t>5:8-9)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53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“EYES – EARS – HEART”</vt:lpstr>
      <vt:lpstr>BECOMING LIKE JESUS?</vt:lpstr>
      <vt:lpstr>BECOMING LIKE JESUS?</vt:lpstr>
      <vt:lpstr>BECOMING LIKE JESUS?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118</cp:revision>
  <dcterms:created xsi:type="dcterms:W3CDTF">2015-11-19T20:49:09Z</dcterms:created>
  <dcterms:modified xsi:type="dcterms:W3CDTF">2018-04-12T16:57:12Z</dcterms:modified>
</cp:coreProperties>
</file>