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9" r:id="rId3"/>
    <p:sldId id="291" r:id="rId4"/>
    <p:sldId id="29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88"/>
            <p14:sldId id="289"/>
            <p14:sldId id="291"/>
            <p14:sldId id="29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“DAVID &amp; THE TEMPLE”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3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DAVID &amp; THE TEMPLE: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CAME UP WITH A PLAN TO BUILD A TEMPLE – (II SAM. 7:1+)  </a:t>
            </a:r>
            <a:r>
              <a:rPr lang="en-US" dirty="0"/>
              <a:t>	</a:t>
            </a:r>
            <a:r>
              <a:rPr lang="en-US" dirty="0" smtClean="0"/>
              <a:t>(I CHRON. 22)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4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DAVID &amp; THE TEMPLE: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CAME UP WITH A PLAN TO BUILD A TEMPLE</a:t>
            </a:r>
          </a:p>
          <a:p>
            <a:endParaRPr lang="en-US" dirty="0"/>
          </a:p>
          <a:p>
            <a:r>
              <a:rPr lang="en-US" dirty="0" smtClean="0"/>
              <a:t>HE THEN SPOKE TO SOLOMON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CHRON. 28)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9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DAVID &amp; THE TEMPLE: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CAME UP WITH A PLAN TO BUILD A TEMPLE</a:t>
            </a:r>
          </a:p>
          <a:p>
            <a:endParaRPr lang="en-US" dirty="0"/>
          </a:p>
          <a:p>
            <a:r>
              <a:rPr lang="en-US" dirty="0" smtClean="0"/>
              <a:t>HE THEN SPOKE TO SOLOMON</a:t>
            </a:r>
          </a:p>
          <a:p>
            <a:endParaRPr lang="en-US" dirty="0"/>
          </a:p>
          <a:p>
            <a:r>
              <a:rPr lang="en-US" dirty="0" smtClean="0"/>
              <a:t>HE THEN PRAISED / THANKED / ACKNOWLEDGED GOD – (I CHRON. 29)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9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83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“DAVID &amp; THE TEMPLE”</vt:lpstr>
      <vt:lpstr>DAVID &amp; THE TEMPLE:</vt:lpstr>
      <vt:lpstr>DAVID &amp; THE TEMPLE:</vt:lpstr>
      <vt:lpstr>DAVID &amp; THE TEMPLE: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116</cp:revision>
  <dcterms:created xsi:type="dcterms:W3CDTF">2015-11-19T20:49:09Z</dcterms:created>
  <dcterms:modified xsi:type="dcterms:W3CDTF">2018-03-29T20:14:06Z</dcterms:modified>
</cp:coreProperties>
</file>