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1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89"/>
            <p14:sldId id="291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“SEEKING GOD’S COUNSEL”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PROBLEMS TODAY: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DO NOT SEEK GOD’S COUNSEL AT 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(JOSH. 9:8-15)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PROBLEMS TODAY: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DO NOT SEEK GOD’S COUNSEL AT 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SEEK HIS COUNSEL … AND THEN REJECT 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(JER. 42:1-43:7)  (MT. 19:16+)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PROBLEMS TODAY: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DO NOT SEEK GOD’S COUNSEL AT 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SEEK HIS COUNSEL … AND THEN REJECT 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RECEIVE HIS COUNSEL … AND THEN TWIST IT – (II PET. </a:t>
            </a:r>
            <a:r>
              <a:rPr lang="en-US" smtClean="0"/>
              <a:t>3:14-16)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72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“SEEKING GOD’S COUNSEL”</vt:lpstr>
      <vt:lpstr>PROBLEMS TODAY:</vt:lpstr>
      <vt:lpstr>PROBLEMS TODAY:</vt:lpstr>
      <vt:lpstr>PROBLEMS TODAY: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114</cp:revision>
  <dcterms:created xsi:type="dcterms:W3CDTF">2015-11-19T20:49:09Z</dcterms:created>
  <dcterms:modified xsi:type="dcterms:W3CDTF">2018-03-07T17:14:03Z</dcterms:modified>
</cp:coreProperties>
</file>