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5" r:id="rId2"/>
    <p:sldId id="291" r:id="rId3"/>
    <p:sldId id="294" r:id="rId4"/>
    <p:sldId id="293" r:id="rId5"/>
    <p:sldId id="292" r:id="rId6"/>
    <p:sldId id="295" r:id="rId7"/>
    <p:sldId id="29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“THE WAY OF CAIN”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(JD. 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CAIN’S WAYS … TOWARD MAN: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2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CAIN’S WAYS … TOWARD MAN: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MURDER</a:t>
            </a:r>
          </a:p>
          <a:p>
            <a:endParaRPr lang="en-US" dirty="0"/>
          </a:p>
          <a:p>
            <a:r>
              <a:rPr lang="en-US" dirty="0" smtClean="0"/>
              <a:t>SELFISHNESS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(GEN. 4:4)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CAIN’S WAYS … TOWARD MAN: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MURDER</a:t>
            </a:r>
          </a:p>
          <a:p>
            <a:endParaRPr lang="en-US" dirty="0"/>
          </a:p>
          <a:p>
            <a:r>
              <a:rPr lang="en-US" dirty="0" smtClean="0"/>
              <a:t>SELFISHNESS</a:t>
            </a:r>
          </a:p>
          <a:p>
            <a:endParaRPr lang="en-US" dirty="0"/>
          </a:p>
          <a:p>
            <a:r>
              <a:rPr lang="en-US" dirty="0" smtClean="0"/>
              <a:t>ENVY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JN. 3:12)  (JAM. 3:16)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CAIN’S WAYS … TOWARD MAN: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MURDER</a:t>
            </a:r>
          </a:p>
          <a:p>
            <a:endParaRPr lang="en-US" dirty="0"/>
          </a:p>
          <a:p>
            <a:r>
              <a:rPr lang="en-US" dirty="0" smtClean="0"/>
              <a:t>SELFISHNESS</a:t>
            </a:r>
          </a:p>
          <a:p>
            <a:endParaRPr lang="en-US" dirty="0"/>
          </a:p>
          <a:p>
            <a:r>
              <a:rPr lang="en-US" dirty="0" smtClean="0"/>
              <a:t>ENVY</a:t>
            </a:r>
          </a:p>
          <a:p>
            <a:endParaRPr lang="en-US" dirty="0"/>
          </a:p>
          <a:p>
            <a:r>
              <a:rPr lang="en-US" dirty="0" smtClean="0"/>
              <a:t>WRATH – (GEN. 4:5)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CAIN’S WAYS … TOWARD GOD: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VAIN WORSHIP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(MT. 15:8-9)  (JN. 4:23-24)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68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CAIN’S WAYS … TOWARD GOD: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VAIN WORSHIP</a:t>
            </a:r>
          </a:p>
          <a:p>
            <a:endParaRPr lang="en-US" dirty="0"/>
          </a:p>
          <a:p>
            <a:r>
              <a:rPr lang="en-US" dirty="0" smtClean="0"/>
              <a:t>OPINION OVER FAITH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(HEB. 11:4)  (ROM. </a:t>
            </a:r>
            <a:r>
              <a:rPr lang="en-US" smtClean="0"/>
              <a:t>10:17)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92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Words>70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“THE WAY OF CAIN”</vt:lpstr>
      <vt:lpstr>CAIN’S WAYS … TOWARD MAN:</vt:lpstr>
      <vt:lpstr>CAIN’S WAYS … TOWARD MAN:</vt:lpstr>
      <vt:lpstr>CAIN’S WAYS … TOWARD MAN:</vt:lpstr>
      <vt:lpstr>CAIN’S WAYS … TOWARD MAN:</vt:lpstr>
      <vt:lpstr>CAIN’S WAYS … TOWARD GOD:</vt:lpstr>
      <vt:lpstr>CAIN’S WAYS … TOWARD GOD: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110</cp:revision>
  <dcterms:created xsi:type="dcterms:W3CDTF">2015-11-19T20:45:57Z</dcterms:created>
  <dcterms:modified xsi:type="dcterms:W3CDTF">2018-03-01T19:49:12Z</dcterms:modified>
</cp:coreProperties>
</file>