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1" r:id="rId3"/>
    <p:sldId id="293" r:id="rId4"/>
    <p:sldId id="292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PERSONAL STUDY IMPROVEMENTS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IMPROVEMENT HINTS: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PERIOD IT WAS WRITTEN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6)  (COL. 2:14)</a:t>
            </a:r>
          </a:p>
        </p:txBody>
      </p:sp>
    </p:spTree>
    <p:extLst>
      <p:ext uri="{BB962C8B-B14F-4D97-AF65-F5344CB8AC3E}">
        <p14:creationId xmlns:p14="http://schemas.microsoft.com/office/powerpoint/2010/main" val="257512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IMPROVEMENT HINTS: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PERIOD IT WAS WRITTEN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CONTEXT/SETTING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7:26)</a:t>
            </a:r>
          </a:p>
        </p:txBody>
      </p:sp>
    </p:spTree>
    <p:extLst>
      <p:ext uri="{BB962C8B-B14F-4D97-AF65-F5344CB8AC3E}">
        <p14:creationId xmlns:p14="http://schemas.microsoft.com/office/powerpoint/2010/main" val="167652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IMPROVEMENT HINTS: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PERIOD IT WAS WRITTEN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CONTEXT/SETTING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ALL VERSES ON A GIVEN TOPIC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26:51)  (MK. 14:47)  (LK. 22:50)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18:10)</a:t>
            </a:r>
          </a:p>
        </p:txBody>
      </p:sp>
    </p:spTree>
    <p:extLst>
      <p:ext uri="{BB962C8B-B14F-4D97-AF65-F5344CB8AC3E}">
        <p14:creationId xmlns:p14="http://schemas.microsoft.com/office/powerpoint/2010/main" val="1676529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IMPROVEMENT HINTS: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PERIOD IT WAS WRITTEN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CONTEXT/SETTING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ALL VERSES ON A GIVEN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DIFFICULT PASSAGES IN LIGHT OF SIMPLER ONES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10:13)  (MT. 7:21)  (II PET. 3:14-16)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2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EFFORT MUST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EFFORT MUST OCCUR</a:t>
            </a:r>
          </a:p>
          <a:p>
            <a:endParaRPr lang="en-US" dirty="0"/>
          </a:p>
          <a:p>
            <a:r>
              <a:rPr lang="en-US" dirty="0" smtClean="0"/>
              <a:t>DESIRE MUST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EFFORT MUST OCCUR</a:t>
            </a:r>
          </a:p>
          <a:p>
            <a:endParaRPr lang="en-US" dirty="0"/>
          </a:p>
          <a:p>
            <a:r>
              <a:rPr lang="en-US" dirty="0" smtClean="0"/>
              <a:t>DESIRE MUST EXIST</a:t>
            </a:r>
          </a:p>
          <a:p>
            <a:endParaRPr lang="en-US" dirty="0"/>
          </a:p>
          <a:p>
            <a:r>
              <a:rPr lang="en-US" dirty="0" smtClean="0"/>
              <a:t>MORE THAN WHAT GOES ON IN PUBLIC ASSSEMBLIES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ADVANTAGES OF STUDY IMPROVEMENT: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UNDERSTANDING OF SCRIPTURES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3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ADVANTAGES OF STUDY IMPROVEMENT: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UNDERSTANDING OF SCRIPTURES</a:t>
            </a:r>
            <a:endParaRPr lang="en-US" dirty="0"/>
          </a:p>
          <a:p>
            <a:r>
              <a:rPr lang="en-US" dirty="0" smtClean="0"/>
              <a:t>WE WILL BE BETTER PROTECTED FROM FALSE 	TEACHERS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7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ADVANTAGES OF STUDY IMPROVEMENT: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UNDERSTANDING OF SCRIPTURES</a:t>
            </a:r>
            <a:endParaRPr lang="en-US" dirty="0"/>
          </a:p>
          <a:p>
            <a:r>
              <a:rPr lang="en-US" dirty="0" smtClean="0"/>
              <a:t>WE WILL BE BETTER PROTECTED FROM FALSE 	TEACHERS</a:t>
            </a:r>
          </a:p>
          <a:p>
            <a:r>
              <a:rPr lang="en-US" dirty="0" smtClean="0"/>
              <a:t>DIFFICULT PASSAGES WILL BECOME CLEARER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7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ADVANTAGES OF STUDY IMPROVEMENT: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UNDERSTANDING OF SCRIPTURES</a:t>
            </a:r>
            <a:endParaRPr lang="en-US" dirty="0"/>
          </a:p>
          <a:p>
            <a:r>
              <a:rPr lang="en-US" dirty="0" smtClean="0"/>
              <a:t>WE WILL BE BETTER PROTECTED FROM FALSE 	TEACHERS</a:t>
            </a:r>
          </a:p>
          <a:p>
            <a:r>
              <a:rPr lang="en-US" dirty="0" smtClean="0"/>
              <a:t>DIFFICULT PASSAGES WILL BECOME CLEARER</a:t>
            </a:r>
          </a:p>
          <a:p>
            <a:r>
              <a:rPr lang="en-US" dirty="0" smtClean="0"/>
              <a:t>A GREATER REVERENCE TOWARD GOD WILL 	OCCUR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7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ADVANTAGES OF STUDY IMPROVEMENT: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UNDERSTANDING OF SCRIPTURES</a:t>
            </a:r>
            <a:endParaRPr lang="en-US" dirty="0"/>
          </a:p>
          <a:p>
            <a:r>
              <a:rPr lang="en-US" dirty="0" smtClean="0"/>
              <a:t>WE WILL BE BETTER PROTECTED FROM FALSE 	TEACHERS</a:t>
            </a:r>
          </a:p>
          <a:p>
            <a:r>
              <a:rPr lang="en-US" dirty="0" smtClean="0"/>
              <a:t>DIFFICULT PASSAGES WILL BECOME CLEARER</a:t>
            </a:r>
          </a:p>
          <a:p>
            <a:r>
              <a:rPr lang="en-US" dirty="0" smtClean="0"/>
              <a:t>A GREATER REVERENCE TOWARD GOD WILL 	OCCUR</a:t>
            </a:r>
          </a:p>
          <a:p>
            <a:r>
              <a:rPr lang="en-US" dirty="0" smtClean="0"/>
              <a:t>THE ABILITY TO MAKE PROPER APPLICATIONS 	WILL OCCUR – (JN. 5:39)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7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179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PERSONAL STUDY IMPROVEMENTS</vt:lpstr>
      <vt:lpstr>FACTS:</vt:lpstr>
      <vt:lpstr>FACTS:</vt:lpstr>
      <vt:lpstr>FACTS:</vt:lpstr>
      <vt:lpstr>ADVANTAGES OF STUDY IMPROVEMENT:</vt:lpstr>
      <vt:lpstr>ADVANTAGES OF STUDY IMPROVEMENT:</vt:lpstr>
      <vt:lpstr>ADVANTAGES OF STUDY IMPROVEMENT:</vt:lpstr>
      <vt:lpstr>ADVANTAGES OF STUDY IMPROVEMENT:</vt:lpstr>
      <vt:lpstr>ADVANTAGES OF STUDY IMPROVEMENT:</vt:lpstr>
      <vt:lpstr>IMPROVEMENT HINTS:</vt:lpstr>
      <vt:lpstr>IMPROVEMENT HINTS:</vt:lpstr>
      <vt:lpstr>IMPROVEMENT HINTS:</vt:lpstr>
      <vt:lpstr>IMPROVEMENT HINTS: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108</cp:revision>
  <dcterms:created xsi:type="dcterms:W3CDTF">2015-11-19T20:45:57Z</dcterms:created>
  <dcterms:modified xsi:type="dcterms:W3CDTF">2018-02-23T20:03:47Z</dcterms:modified>
</cp:coreProperties>
</file>