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5" r:id="rId3"/>
    <p:sldId id="291" r:id="rId4"/>
    <p:sldId id="290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85"/>
            <p14:sldId id="291"/>
            <p14:sldId id="290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IMPROVING OUR WORSHIP:</a:t>
            </a:r>
            <a:br>
              <a:rPr lang="en-US" sz="6000" b="1" dirty="0" smtClean="0"/>
            </a:br>
            <a:r>
              <a:rPr lang="en-US" sz="6000" b="1" dirty="0" smtClean="0"/>
              <a:t>SINGING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(EPH. 5:19</a:t>
            </a:r>
            <a:r>
              <a:rPr lang="en-US" dirty="0" smtClean="0"/>
              <a:t>) – “SPEAKING</a:t>
            </a:r>
            <a:r>
              <a:rPr lang="en-US" u="sng" dirty="0" smtClean="0"/>
              <a:t> </a:t>
            </a:r>
            <a:r>
              <a:rPr lang="en-US" dirty="0" smtClean="0"/>
              <a:t>ONE TO ANOTHER IN 	PSALMS, HYMNS, AND SPIRITUAL SONGS; 	</a:t>
            </a:r>
            <a:r>
              <a:rPr lang="en-US" u="sng" dirty="0" smtClean="0"/>
              <a:t>SINGING</a:t>
            </a:r>
            <a:r>
              <a:rPr lang="en-US" dirty="0" smtClean="0"/>
              <a:t> AND MAKING MELODY IN YOUR 	HEART TO THE LORD”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(COL. 3:16</a:t>
            </a:r>
            <a:r>
              <a:rPr lang="en-US" dirty="0" smtClean="0"/>
              <a:t>) – “…TEACHING AND ADMONISHING 	ONE ANOTHER IN PSALMS, HYMNS, AND 	SPIRITUAL SONGS; </a:t>
            </a:r>
            <a:r>
              <a:rPr lang="en-US" u="sng" dirty="0" smtClean="0"/>
              <a:t>SINGING</a:t>
            </a:r>
            <a:r>
              <a:rPr lang="en-US" dirty="0" smtClean="0"/>
              <a:t> WITH GRACE IN 	YOUR HEARTS TO THE LORD.”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(I COR. 14:15</a:t>
            </a:r>
            <a:r>
              <a:rPr lang="en-US" dirty="0" smtClean="0"/>
              <a:t>) – “…</a:t>
            </a:r>
            <a:r>
              <a:rPr lang="en-US" u="sng" dirty="0" smtClean="0"/>
              <a:t>I WILL SING </a:t>
            </a:r>
            <a:r>
              <a:rPr lang="en-US" dirty="0" smtClean="0"/>
              <a:t>WITH THE SPIRIT 	AND </a:t>
            </a:r>
            <a:r>
              <a:rPr lang="en-US" u="sng" dirty="0" smtClean="0"/>
              <a:t>I WILL SING </a:t>
            </a:r>
            <a:r>
              <a:rPr lang="en-US" dirty="0" smtClean="0"/>
              <a:t>WITH THE 	UNDERSTANDING ALSO.”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(EPH. 5:19</a:t>
            </a:r>
            <a:r>
              <a:rPr lang="en-US" dirty="0" smtClean="0"/>
              <a:t>) – “</a:t>
            </a:r>
            <a:r>
              <a:rPr lang="en-US" u="sng" dirty="0" smtClean="0"/>
              <a:t>SPEAKING ONE TO ANOTHER </a:t>
            </a:r>
            <a:r>
              <a:rPr lang="en-US" dirty="0" smtClean="0"/>
              <a:t>IN 	PSALMS, HYMNS, AND SPIRITUAL SONGS; 	SINGING AND MAKING MELODY IN YOUR 	HEART TO THE LORD”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(COL. 3:16</a:t>
            </a:r>
            <a:r>
              <a:rPr lang="en-US" dirty="0" smtClean="0"/>
              <a:t>) – “…</a:t>
            </a:r>
            <a:r>
              <a:rPr lang="en-US" u="sng" dirty="0" smtClean="0"/>
              <a:t>TEACHING AND ADMONISHING </a:t>
            </a:r>
            <a:r>
              <a:rPr lang="en-US" dirty="0" smtClean="0"/>
              <a:t>	</a:t>
            </a:r>
            <a:r>
              <a:rPr lang="en-US" u="sng" dirty="0" smtClean="0"/>
              <a:t>ONE ANOTHER </a:t>
            </a:r>
            <a:r>
              <a:rPr lang="en-US" dirty="0" smtClean="0"/>
              <a:t>IN PSALMS, HYMNS, AND 	SPIRITUAL SONGS; SINGING WITH GRACE IN 	YOUR HEARTS TO THE LORD.”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(I COR. 14:15</a:t>
            </a:r>
            <a:r>
              <a:rPr lang="en-US" dirty="0" smtClean="0"/>
              <a:t>) – “…I WILL SING WITH THE SPIRIT 	AND I WILL SING WITH THE 	UNDERSTANDING ALSO.”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(EPH. 5:19</a:t>
            </a:r>
            <a:r>
              <a:rPr lang="en-US" dirty="0" smtClean="0"/>
              <a:t>) – “SPEAKING ONE TO ANOTHER IN 	PSALMS, HYMNS, AND SPIRITUAL SONGS; 	SINGING AND </a:t>
            </a:r>
            <a:r>
              <a:rPr lang="en-US" u="sng" dirty="0" smtClean="0"/>
              <a:t>MAKING MELODY IN YOUR </a:t>
            </a:r>
            <a:r>
              <a:rPr lang="en-US" dirty="0" smtClean="0"/>
              <a:t>	</a:t>
            </a:r>
            <a:r>
              <a:rPr lang="en-US" u="sng" dirty="0" smtClean="0"/>
              <a:t>HEART</a:t>
            </a:r>
            <a:r>
              <a:rPr lang="en-US" dirty="0" smtClean="0"/>
              <a:t> TO THE LORD”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(COL. 3:16</a:t>
            </a:r>
            <a:r>
              <a:rPr lang="en-US" dirty="0" smtClean="0"/>
              <a:t>) – “…TEACHING AND ADMONISHING 	ONE ANOTHER IN PSALMS, HYMNS, AND 	SPIRITUAL SONGS; </a:t>
            </a:r>
            <a:r>
              <a:rPr lang="en-US" u="sng" dirty="0" smtClean="0"/>
              <a:t>SINGING WITH GRACE IN </a:t>
            </a:r>
            <a:r>
              <a:rPr lang="en-US" dirty="0" smtClean="0"/>
              <a:t>	</a:t>
            </a:r>
            <a:r>
              <a:rPr lang="en-US" u="sng" dirty="0" smtClean="0"/>
              <a:t>YOUR HEARTS</a:t>
            </a:r>
            <a:r>
              <a:rPr lang="en-US" dirty="0" smtClean="0"/>
              <a:t> TO THE LORD.”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(I COR. 14:15</a:t>
            </a:r>
            <a:r>
              <a:rPr lang="en-US" dirty="0" smtClean="0"/>
              <a:t>) – “…</a:t>
            </a:r>
            <a:r>
              <a:rPr lang="en-US" u="sng" dirty="0" smtClean="0"/>
              <a:t>I WILL SING WITH THE SPIRIT </a:t>
            </a:r>
            <a:r>
              <a:rPr lang="en-US" dirty="0" smtClean="0"/>
              <a:t>	AND I WILL SING WITH THE 	UNDERSTANDING ALSO.”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(EPH. 5:19</a:t>
            </a:r>
            <a:r>
              <a:rPr lang="en-US" dirty="0" smtClean="0"/>
              <a:t>) – “SPEAKING ONE TO ANOTHER IN 	PSALMS, HYMNS, AND SPIRITUAL SONGS; 	SINGING AND MAKING MELODY IN YOUR 	HEART TO THE LORD”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(COL. 3:16</a:t>
            </a:r>
            <a:r>
              <a:rPr lang="en-US" dirty="0" smtClean="0"/>
              <a:t>) – “…TEACHING AND ADMONISHING 	ONE ANOTHER IN PSALMS, HYMNS, AND 	SPIRITUAL SONGS; SINGING WITH GRACE IN 	YOUR HEARTS TO THE LORD.”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(I COR. 14:15</a:t>
            </a:r>
            <a:r>
              <a:rPr lang="en-US" dirty="0" smtClean="0"/>
              <a:t>) – “…I WILL SING WITH THE SPIRIT 	AND </a:t>
            </a:r>
            <a:r>
              <a:rPr lang="en-US" u="sng" dirty="0" smtClean="0"/>
              <a:t>I WILL SING WITH THE </a:t>
            </a:r>
            <a:r>
              <a:rPr lang="en-US" dirty="0" smtClean="0"/>
              <a:t>	</a:t>
            </a:r>
            <a:r>
              <a:rPr lang="en-US" u="sng" dirty="0" smtClean="0"/>
              <a:t>UNDERSTANDING ALSO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52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IMPROVING OUR WORSHIP: SINGING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108</cp:revision>
  <dcterms:created xsi:type="dcterms:W3CDTF">2015-11-19T20:49:09Z</dcterms:created>
  <dcterms:modified xsi:type="dcterms:W3CDTF">2018-01-04T18:20:17Z</dcterms:modified>
</cp:coreProperties>
</file>