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5" r:id="rId3"/>
    <p:sldId id="290" r:id="rId4"/>
    <p:sldId id="289" r:id="rId5"/>
    <p:sldId id="291" r:id="rId6"/>
    <p:sldId id="292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88"/>
            <p14:sldId id="285"/>
            <p14:sldId id="290"/>
            <p14:sldId id="289"/>
            <p14:sldId id="291"/>
            <p14:sldId id="292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“PROPER </a:t>
            </a:r>
            <a:r>
              <a:rPr lang="en-US" sz="6000" b="1" dirty="0" smtClean="0"/>
              <a:t>BOASTING”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(JER. 9:23-24)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3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IMPROPER BOASTING: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EARTHLY WISDOM / INTELLIGENCE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0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IMPROPER BOASTING: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EARTHLY WISDOM / INTELLIGENCE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STRENGTH / MIGHT / SKILL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4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IMPROPER BOASTING: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EARTHLY WISDOM / INTELLIGENCE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STRENGTH / MIGHT / SKILL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RICHES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4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PROPER BOASTING: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GOD’S GREATNESS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(IS. 40:12-14)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76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PROPER BOASTING: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GOD’S GREATNESS</a:t>
            </a:r>
          </a:p>
          <a:p>
            <a:endParaRPr lang="en-US" dirty="0"/>
          </a:p>
          <a:p>
            <a:r>
              <a:rPr lang="en-US" dirty="0" smtClean="0"/>
              <a:t>HIS REDEMPTIVE WORK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(GAL. 6:14)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27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PROPER BOASTING: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GOD’S GREATNESS</a:t>
            </a:r>
          </a:p>
          <a:p>
            <a:endParaRPr lang="en-US" dirty="0"/>
          </a:p>
          <a:p>
            <a:r>
              <a:rPr lang="en-US" dirty="0" smtClean="0"/>
              <a:t>HIS REDEMPTIVE WORK</a:t>
            </a:r>
          </a:p>
          <a:p>
            <a:endParaRPr lang="en-US" dirty="0"/>
          </a:p>
          <a:p>
            <a:r>
              <a:rPr lang="en-US" dirty="0" smtClean="0"/>
              <a:t>POWER OF HIS WORD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(ROM. </a:t>
            </a:r>
            <a:r>
              <a:rPr lang="en-US" smtClean="0"/>
              <a:t>1:16)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27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66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“PROPER BOASTING”</vt:lpstr>
      <vt:lpstr>IMPROPER BOASTING:</vt:lpstr>
      <vt:lpstr>IMPROPER BOASTING:</vt:lpstr>
      <vt:lpstr>IMPROPER BOASTING:</vt:lpstr>
      <vt:lpstr>PROPER BOASTING:</vt:lpstr>
      <vt:lpstr>PROPER BOASTING:</vt:lpstr>
      <vt:lpstr>PROPER BOASTING: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106</cp:revision>
  <dcterms:created xsi:type="dcterms:W3CDTF">2015-11-19T20:49:09Z</dcterms:created>
  <dcterms:modified xsi:type="dcterms:W3CDTF">2017-12-28T17:16:36Z</dcterms:modified>
</cp:coreProperties>
</file>