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5" r:id="rId3"/>
    <p:sldId id="291" r:id="rId4"/>
    <p:sldId id="290" r:id="rId5"/>
    <p:sldId id="28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88"/>
            <p14:sldId id="285"/>
            <p14:sldId id="291"/>
            <p14:sldId id="290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18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“PROPER PRIORITIES”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(MT. 6:33)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PROPER PRIORITIES: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BEAUTY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PET. 3:3-4)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PROPER PRIORITIES: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BEAUTY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HEALTH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(REV. 3:18)  (ACTS 8:21)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PROPER PRIORITIES: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BEAUTY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HEALTH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WEALTH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(REV. 2:9; 3:17)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PROPER PRIORITIES: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BEAUTY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HEALTH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WEALTH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PREACHING – (ACTS 18:24+) (PHIL. 1:7)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COR. 2:1-2)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41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“PROPER PRIORITIES”</vt:lpstr>
      <vt:lpstr>PROPER PRIORITIES:</vt:lpstr>
      <vt:lpstr>PROPER PRIORITIES:</vt:lpstr>
      <vt:lpstr>PROPER PRIORITIES:</vt:lpstr>
      <vt:lpstr>PROPER PRIORITIES: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105</cp:revision>
  <dcterms:created xsi:type="dcterms:W3CDTF">2015-11-19T20:49:09Z</dcterms:created>
  <dcterms:modified xsi:type="dcterms:W3CDTF">2017-12-20T16:37:58Z</dcterms:modified>
</cp:coreProperties>
</file>