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4" r:id="rId4"/>
    <p:sldId id="293" r:id="rId5"/>
    <p:sldId id="292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“BUSY  BODIES”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POSSIBLE CAUSES: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PROVIDE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POSSIBLE CAUSES: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PROVIDE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“MORE IS BETTER”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1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POSSIBLE CAUSES: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PROVIDE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“MORE IS BETTER”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UNCERTAINTY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1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POSSIBLE CAUSES: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PROVIDE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“MORE IS BETTER”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UNCERTAINTY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BETTER BALANCE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 REDUCE THE CULTURE’S INFLUENCE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2:15-17)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BETTER BALANCE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 REDUCE THE CULTURE’S INFLUENCE</a:t>
            </a:r>
          </a:p>
          <a:p>
            <a:endParaRPr lang="en-US" dirty="0"/>
          </a:p>
          <a:p>
            <a:r>
              <a:rPr lang="en-US" dirty="0" smtClean="0"/>
              <a:t>SIMPLIFY LIFESTYLE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BETTER BALANCE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 REDUCE THE CULTURE’S INFLUENCE</a:t>
            </a:r>
          </a:p>
          <a:p>
            <a:endParaRPr lang="en-US" dirty="0"/>
          </a:p>
          <a:p>
            <a:r>
              <a:rPr lang="en-US" dirty="0" smtClean="0"/>
              <a:t>SIMPLIFY LIFESTYLE</a:t>
            </a:r>
          </a:p>
          <a:p>
            <a:endParaRPr lang="en-US" dirty="0"/>
          </a:p>
          <a:p>
            <a:r>
              <a:rPr lang="en-US" dirty="0" smtClean="0"/>
              <a:t>SEEK OUT BETTER FRIENDS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13:20)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BETTER BALANCE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 REDUCE THE CULTURE’S INFLUENCE</a:t>
            </a:r>
          </a:p>
          <a:p>
            <a:endParaRPr lang="en-US" dirty="0"/>
          </a:p>
          <a:p>
            <a:r>
              <a:rPr lang="en-US" dirty="0" smtClean="0"/>
              <a:t>SIMPLIFY LIFESTYLE</a:t>
            </a:r>
          </a:p>
          <a:p>
            <a:endParaRPr lang="en-US" dirty="0"/>
          </a:p>
          <a:p>
            <a:r>
              <a:rPr lang="en-US" dirty="0" smtClean="0"/>
              <a:t>SEEK OUT BETTER FRIENDS</a:t>
            </a:r>
          </a:p>
          <a:p>
            <a:endParaRPr lang="en-US" dirty="0"/>
          </a:p>
          <a:p>
            <a:r>
              <a:rPr lang="en-US" dirty="0" smtClean="0"/>
              <a:t>MAKE FAMILY A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103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“BUSY  BODIES”</vt:lpstr>
      <vt:lpstr>POSSIBLE CAUSES:</vt:lpstr>
      <vt:lpstr>POSSIBLE CAUSES:</vt:lpstr>
      <vt:lpstr>POSSIBLE CAUSES:</vt:lpstr>
      <vt:lpstr>POSSIBLE CAUSES:</vt:lpstr>
      <vt:lpstr>BETTER BALANCE ?</vt:lpstr>
      <vt:lpstr>BETTER BALANCE ?</vt:lpstr>
      <vt:lpstr>BETTER BALANCE ?</vt:lpstr>
      <vt:lpstr>BETTER BALANCE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99</cp:revision>
  <dcterms:created xsi:type="dcterms:W3CDTF">2015-11-19T20:45:57Z</dcterms:created>
  <dcterms:modified xsi:type="dcterms:W3CDTF">2017-12-20T16:34:29Z</dcterms:modified>
</cp:coreProperties>
</file>