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1" r:id="rId3"/>
    <p:sldId id="294" r:id="rId4"/>
    <p:sldId id="293" r:id="rId5"/>
    <p:sldId id="29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“TO LIVE IS CHRIST”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(PHIL. 1:21)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“TO LIVE IS CHRIST”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IT POSSIBLE 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(PHIL. 2:15)  (JAM. 3:13)  (I PET. 2:12)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TIM. 4:12)  (II COR. 3:2)  (DAN. 6:16)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“TO LIVE IS CHRIST”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IT POSSIBLE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POSSIBLE, WHAT WOULD BE SEEN / NOT SEEN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“TO LIVE IS CHRIST”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IT POSSIBLE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POSSIBLE, WHAT WOULD BE SEEN / NOT SEEN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WE THERE YET ?  (PHIL. 4:13)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“TO LIVE IS CHRIST”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IT POSSIBLE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POSSIBLE, WHAT WOULD BE SEEN / NOT SEEN?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WE THERE YET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WE GET THERE ?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(PHIL. 2:5, 1:12, 3:13)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105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“TO LIVE IS CHRIST”</vt:lpstr>
      <vt:lpstr>“TO LIVE IS CHRIST”</vt:lpstr>
      <vt:lpstr>“TO LIVE IS CHRIST”</vt:lpstr>
      <vt:lpstr>“TO LIVE IS CHRIST”</vt:lpstr>
      <vt:lpstr>“TO LIVE IS CHRIST”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98</cp:revision>
  <dcterms:created xsi:type="dcterms:W3CDTF">2015-11-19T20:45:57Z</dcterms:created>
  <dcterms:modified xsi:type="dcterms:W3CDTF">2017-12-14T16:30:05Z</dcterms:modified>
</cp:coreProperties>
</file>