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F76B56-3538-460C-B2E2-8E5F6CA90FCB}">
          <p14:sldIdLst>
            <p14:sldId id="258"/>
            <p14:sldId id="259"/>
            <p14:sldId id="262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“THINKING LIKE CHRIST”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“THINKING LIKE JESUS”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PARENTS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2:51)  (JN. 19:27)  (COL. 3:20)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6:1-3)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“THINKING LIKE JESUS”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PARENTS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GOVERNMENT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22:21; 17:24-27)  (ROM. 13:6-7)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2:13-15)  (II PET. 2:9-10)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TIM. 1:1-3)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“THINKING LIKE JESUS”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PARENTS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GOVERNMENT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ENEMIES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5:11-12)  (I PET. 2:21-23)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(GAL. 4:16)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“THINKING LIKE JESUS”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PARENTS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GOVERNMENT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ENEMIES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 MATERIAL THINGS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46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“THINKING LIKE CHRIST”</vt:lpstr>
      <vt:lpstr>“THINKING LIKE JESUS”</vt:lpstr>
      <vt:lpstr>“THINKING LIKE JESUS”</vt:lpstr>
      <vt:lpstr>“THINKING LIKE JESUS”</vt:lpstr>
      <vt:lpstr>“THINKING LIKE JESUS”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36</cp:revision>
  <dcterms:created xsi:type="dcterms:W3CDTF">2015-11-19T20:45:57Z</dcterms:created>
  <dcterms:modified xsi:type="dcterms:W3CDTF">2017-10-11T16:47:55Z</dcterms:modified>
</cp:coreProperties>
</file>