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0" r:id="rId3"/>
    <p:sldId id="294" r:id="rId4"/>
    <p:sldId id="293" r:id="rId5"/>
    <p:sldId id="292" r:id="rId6"/>
    <p:sldId id="29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TRUE SPIRITUALITY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TRUE SPIRITUALITY: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GOD’S WORD IS SPIRITUAL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(ROM. 7:14)  (EPH. 1:3)</a:t>
            </a:r>
          </a:p>
        </p:txBody>
      </p:sp>
    </p:spTree>
    <p:extLst>
      <p:ext uri="{BB962C8B-B14F-4D97-AF65-F5344CB8AC3E}">
        <p14:creationId xmlns:p14="http://schemas.microsoft.com/office/powerpoint/2010/main" val="3609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TRUE SPIRITUALITY: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GOD’S WORD IS SPIRITUAL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CHURCH IS A SPIRITUAL HOUSE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(I PET. 2:5)  (MT. 16:18)  </a:t>
            </a:r>
          </a:p>
        </p:txBody>
      </p:sp>
    </p:spTree>
    <p:extLst>
      <p:ext uri="{BB962C8B-B14F-4D97-AF65-F5344CB8AC3E}">
        <p14:creationId xmlns:p14="http://schemas.microsoft.com/office/powerpoint/2010/main" val="339657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TRUE SPIRITUALITY: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GOD’S WORD IS SPIRITUAL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CHURCH IS A SPIRITUAL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TRUE SPIRITUALITY CANNOT HAPPEN WITHOUT UNDERSTANDING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(COL. 1:9)</a:t>
            </a:r>
          </a:p>
        </p:txBody>
      </p:sp>
    </p:spTree>
    <p:extLst>
      <p:ext uri="{BB962C8B-B14F-4D97-AF65-F5344CB8AC3E}">
        <p14:creationId xmlns:p14="http://schemas.microsoft.com/office/powerpoint/2010/main" val="339657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TRUE SPIRITUALITY: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GOD’S WORD IS SPIRITUAL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CHURCH IS A SPIRITUAL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TRUE SPIRITUALITY CANNOT HAPPEN WITHOUT UNDERSTANDING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SPIRITUAL PEOPLE ARE NOT CARNAL IN THOUGHT/ACTION – (I COR. 3:1-3)</a:t>
            </a:r>
          </a:p>
        </p:txBody>
      </p:sp>
    </p:spTree>
    <p:extLst>
      <p:ext uri="{BB962C8B-B14F-4D97-AF65-F5344CB8AC3E}">
        <p14:creationId xmlns:p14="http://schemas.microsoft.com/office/powerpoint/2010/main" val="339657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TRUE SPIRITUALITY: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GOD’S WORD IS SPIRITUAL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CHURCH IS A SPIRITUAL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TRUE SPIRITUALITY CANNOT HAPPEN WITHOUT UNDERSTANDING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SPIRITUAL PEOPLE ARE NOT CARNAL IN THOUGHT/ACTION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SPIRITUAL </a:t>
            </a:r>
            <a:r>
              <a:rPr lang="en-US" smtClean="0"/>
              <a:t>PEOPLE </a:t>
            </a:r>
            <a:r>
              <a:rPr lang="en-US" smtClean="0"/>
              <a:t>PRODUCE</a:t>
            </a:r>
            <a:r>
              <a:rPr lang="en-US" smtClean="0"/>
              <a:t> </a:t>
            </a:r>
            <a:r>
              <a:rPr lang="en-US" dirty="0" smtClean="0"/>
              <a:t>FRUIT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(GAL. 5:22+)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57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104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TRUE SPIRITUALITY</vt:lpstr>
      <vt:lpstr>TRUE SPIRITUALITY:</vt:lpstr>
      <vt:lpstr>TRUE SPIRITUALITY:</vt:lpstr>
      <vt:lpstr>TRUE SPIRITUALITY:</vt:lpstr>
      <vt:lpstr>TRUE SPIRITUALITY:</vt:lpstr>
      <vt:lpstr>TRUE SPIRITUALITY: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94</cp:revision>
  <dcterms:created xsi:type="dcterms:W3CDTF">2015-11-19T20:45:57Z</dcterms:created>
  <dcterms:modified xsi:type="dcterms:W3CDTF">2017-09-16T16:19:46Z</dcterms:modified>
</cp:coreProperties>
</file>