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  <p:sldId id="269" r:id="rId4"/>
    <p:sldId id="268" r:id="rId5"/>
    <p:sldId id="267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65"/>
            <p14:sldId id="263"/>
            <p14:sldId id="269"/>
            <p14:sldId id="268"/>
            <p14:sldId id="267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“WHAT IS SEEN IN OUR HOMES?”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(IS. 39:1-8)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22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WHAT IS SEEN IN OUR HOMES?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ANY INDICATION OF SPIRITUAL INTEREST ?</a:t>
            </a:r>
          </a:p>
          <a:p>
            <a:pPr marL="0" indent="0">
              <a:buNone/>
            </a:pPr>
            <a:r>
              <a:rPr lang="en-US" dirty="0" smtClean="0"/>
              <a:t>	(PROV. 1:8-9; 2:1; 3:1; 4:1+)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99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WHAT IS SEEN IN OUR HOMES?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ANY INDICATION OF SPIRITUAL INTEREST 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FATHER PROVIDING LEADERSHIP 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(EPH. 5:23; 6:4)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1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WHAT IS SEEN IN OUR HOMES?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ANY INDICATION OF SPIRITUAL INTEREST 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FATHER PROVIDING LEADERSHIP 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MOTHER GUIDING THE HOME 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(TIT. 2:4-5)  (I TIM. 5:14)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1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WHAT IS SEEN IN OUR HOMES?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ANY INDICATION OF SPIRITUAL INTEREST 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FATHER PROVIDING LEADERSHIP 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MOTHER GUIDING THE HOME 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LOVING/CONSISTENT DISCIPLINE 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KI. 1:6)  (PROV. 13:24)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1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WHAT IS SEEN IN OUR HOMES?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ANY INDICATION OF </a:t>
            </a:r>
            <a:r>
              <a:rPr lang="en-US" smtClean="0"/>
              <a:t>SPIRITUAL INTEREST </a:t>
            </a:r>
            <a:r>
              <a:rPr lang="en-US" dirty="0" smtClean="0"/>
              <a:t>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FATHER PROVIDING LEADERSHIP 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MOTHER GUIDING THE HOME 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LOVING/CONSISTENT DISCIPLINE 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HOSPITALITY 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1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124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“WHAT IS SEEN IN OUR HOMES?”</vt:lpstr>
      <vt:lpstr>WHAT IS SEEN IN OUR HOMES?</vt:lpstr>
      <vt:lpstr>WHAT IS SEEN IN OUR HOMES?</vt:lpstr>
      <vt:lpstr>WHAT IS SEEN IN OUR HOMES?</vt:lpstr>
      <vt:lpstr>WHAT IS SEEN IN OUR HOMES?</vt:lpstr>
      <vt:lpstr>WHAT IS SEEN IN OUR HOMES?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91</cp:revision>
  <dcterms:created xsi:type="dcterms:W3CDTF">2015-11-19T20:49:09Z</dcterms:created>
  <dcterms:modified xsi:type="dcterms:W3CDTF">2017-08-11T17:22:04Z</dcterms:modified>
</cp:coreProperties>
</file>