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58"/>
            <p14:sldId id="259"/>
            <p14:sldId id="262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“SUBMISSION”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(JAM. 4:7)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SUBMISSIVE SPIRIT: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– (ROM. 13:1+)  (I PET. 2:13-15)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SUBMISSIVE SPIRIT: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endParaRPr lang="en-US" dirty="0"/>
          </a:p>
          <a:p>
            <a:r>
              <a:rPr lang="en-US" dirty="0" smtClean="0"/>
              <a:t>FAMILY – (EPH. 5:24-25; 6:1-2)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SUBMISSIVE SPIRIT: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endParaRPr lang="en-US" dirty="0"/>
          </a:p>
          <a:p>
            <a:r>
              <a:rPr lang="en-US" dirty="0" smtClean="0"/>
              <a:t>FAMILY</a:t>
            </a:r>
          </a:p>
          <a:p>
            <a:endParaRPr lang="en-US" dirty="0"/>
          </a:p>
          <a:p>
            <a:r>
              <a:rPr lang="en-US" dirty="0" smtClean="0"/>
              <a:t>BRETHREN – (EPH. 5:21)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SUBMISSIVE SPIRIT: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</a:p>
          <a:p>
            <a:endParaRPr lang="en-US" dirty="0"/>
          </a:p>
          <a:p>
            <a:r>
              <a:rPr lang="en-US" dirty="0" smtClean="0"/>
              <a:t>FAMILY</a:t>
            </a:r>
          </a:p>
          <a:p>
            <a:endParaRPr lang="en-US" dirty="0"/>
          </a:p>
          <a:p>
            <a:r>
              <a:rPr lang="en-US" dirty="0" smtClean="0"/>
              <a:t>BRETHREN</a:t>
            </a:r>
          </a:p>
          <a:p>
            <a:endParaRPr lang="en-US" dirty="0"/>
          </a:p>
          <a:p>
            <a:r>
              <a:rPr lang="en-US" dirty="0" smtClean="0"/>
              <a:t>SERVANTS/MASTERS – (EPH. 6:5+)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“SUBMISSION”</vt:lpstr>
      <vt:lpstr>SUBMISSIVE SPIRIT:</vt:lpstr>
      <vt:lpstr>SUBMISSIVE SPIRIT:</vt:lpstr>
      <vt:lpstr>SUBMISSIVE SPIRIT:</vt:lpstr>
      <vt:lpstr>SUBMISSIVE SPIRIT: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84</cp:revision>
  <dcterms:created xsi:type="dcterms:W3CDTF">2015-11-19T20:49:09Z</dcterms:created>
  <dcterms:modified xsi:type="dcterms:W3CDTF">2017-06-28T15:57:45Z</dcterms:modified>
</cp:coreProperties>
</file>