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2" r:id="rId5"/>
    <p:sldId id="261" r:id="rId6"/>
    <p:sldId id="260" r:id="rId7"/>
    <p:sldId id="259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256"/>
            <p14:sldId id="257"/>
            <p14:sldId id="263"/>
            <p14:sldId id="262"/>
            <p14:sldId id="261"/>
            <p14:sldId id="260"/>
            <p14:sldId id="259"/>
            <p14:sldId id="25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ROMANS 1:16-17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60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ROMANS 1:16-17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“FOR </a:t>
            </a:r>
            <a:r>
              <a:rPr lang="en-US" sz="4800" u="sng" dirty="0" smtClean="0"/>
              <a:t>I AM NOT ASHAMED OF THE GOSPEL OF CHRIST</a:t>
            </a:r>
            <a:r>
              <a:rPr lang="en-US" dirty="0" smtClean="0"/>
              <a:t>: FOR IT IS THE POWER OF GOD UNTO SALVATION TO EVERY ONE THAT BELIEVES; TO THE JEW FIRST, AND ALSO TO THE GREEK.</a:t>
            </a:r>
          </a:p>
          <a:p>
            <a:pPr marL="0" indent="0">
              <a:buNone/>
            </a:pPr>
            <a:r>
              <a:rPr lang="en-US" dirty="0" smtClean="0"/>
              <a:t>FOR THEREIN IS THE RIGHTEOUSNESS OF GOD REVEALED FROM FAITH TO FAITH: AS IT IS WRITTEN, THE JUST SHALL LIVE BY FAITH.”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00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ROMANS 1:16-17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“FOR I AM NOT ASHAMED OF THE GOSPEL OF CHRIST: </a:t>
            </a:r>
            <a:r>
              <a:rPr lang="en-US" sz="4800" u="sng" dirty="0" smtClean="0"/>
              <a:t>FOR IT IS THE POWER OF GOD UNTO SALVATION</a:t>
            </a:r>
            <a:r>
              <a:rPr lang="en-US" dirty="0" smtClean="0"/>
              <a:t> TO EVERY ONE THAT BELIEVES; TO THE JEW FIRST, AND ALSO TO THE GREEK.</a:t>
            </a:r>
          </a:p>
          <a:p>
            <a:pPr marL="0" indent="0">
              <a:buNone/>
            </a:pPr>
            <a:r>
              <a:rPr lang="en-US" dirty="0" smtClean="0"/>
              <a:t>FOR THEREIN IS THE RIGHTEOUSNESS OF GOD REVEALED FROM FAITH TO FAITH: AS IT IS WRITTEN, THE JUST SHALL LIVE BY FAITH.”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51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ROMANS 1:16-17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“FOR I AM NOT ASHAMED OF THE GOSPEL OF CHRIST: FOR IT IS THE POWER OF GOD UNTO SALVATION </a:t>
            </a:r>
            <a:r>
              <a:rPr lang="en-US" sz="4800" u="sng" dirty="0" smtClean="0"/>
              <a:t>TO EVERY ONE THAT BELIEVES</a:t>
            </a:r>
            <a:r>
              <a:rPr lang="en-US" dirty="0" smtClean="0"/>
              <a:t>; TO THE JEW FIRST, AND ALSO TO THE GREEK.</a:t>
            </a:r>
          </a:p>
          <a:p>
            <a:pPr marL="0" indent="0">
              <a:buNone/>
            </a:pPr>
            <a:r>
              <a:rPr lang="en-US" dirty="0" smtClean="0"/>
              <a:t>FOR THEREIN IS THE RIGHTEOUSNESS OF GOD REVEALED FROM FAITH TO FAITH: AS IT IS WRITTEN, THE JUST SHALL LIVE BY FAITH.”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51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ROMANS 1:16-17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“FOR I AM NOT ASHAMED OF THE GOSPEL OF CHRIST: FOR IT IS THE POWER OF GOD UNTO SALVATION TO EVERY ONE THAT BELIEVES; </a:t>
            </a:r>
            <a:r>
              <a:rPr lang="en-US" sz="4800" u="sng" dirty="0" smtClean="0"/>
              <a:t>TO THE JEW FIRST, AND ALSO TO THE GREEK.</a:t>
            </a:r>
          </a:p>
          <a:p>
            <a:pPr marL="0" indent="0">
              <a:buNone/>
            </a:pPr>
            <a:r>
              <a:rPr lang="en-US" dirty="0" smtClean="0"/>
              <a:t>FOR THEREIN IS THE RIGHTEOUSNESS OF GOD REVEALED FROM FAITH TO FAITH: AS IT IS WRITTEN, THE JUST SHALL LIVE BY FAITH.”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51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ROMANS 1:16-17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“FOR I AM NOT ASHAMED OF THE GOSPEL OF CHRIST: FOR IT IS THE POWER OF GOD UNTO SALVATION TO EVERY ONE THAT BELIEVES; TO THE JEW FIRST, AND ALSO TO THE GREEK.</a:t>
            </a:r>
          </a:p>
          <a:p>
            <a:pPr marL="0" indent="0">
              <a:buNone/>
            </a:pPr>
            <a:r>
              <a:rPr lang="en-US" sz="4800" u="sng" dirty="0" smtClean="0"/>
              <a:t>FOR THEREIN IS THE RIGHTEOUSNESS OF GOD REVEALED </a:t>
            </a:r>
            <a:r>
              <a:rPr lang="en-US" dirty="0" smtClean="0"/>
              <a:t>FROM FAITH TO FAITH: AS IT IS WRITTEN, THE JUST SHALL LIVE BY FAITH.”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51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ROMANS 1:16-17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“FOR I AM NOT ASHAMED OF THE GOSPEL OF CHRIST: FOR IT IS THE POWER OF GOD UNTO SALVATION TO EVERY ONE THAT BELIEVES; TO THE JEW FIRST, AND ALSO TO THE GREEK.</a:t>
            </a:r>
          </a:p>
          <a:p>
            <a:pPr marL="0" indent="0">
              <a:buNone/>
            </a:pPr>
            <a:r>
              <a:rPr lang="en-US" dirty="0" smtClean="0"/>
              <a:t>FOR THEREIN IS THE RIGHTEOUSNESS OF GOD REVEALED </a:t>
            </a:r>
            <a:r>
              <a:rPr lang="en-US" sz="4800" u="sng" dirty="0" smtClean="0"/>
              <a:t>FROM FAITH TO FAITH</a:t>
            </a:r>
            <a:r>
              <a:rPr lang="en-US" dirty="0" smtClean="0"/>
              <a:t>: AS IT IS WRITTEN, THE JUST SHALL LIVE BY FAITH.”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51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ROMANS 1:16-17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“FOR I AM NOT ASHAMED OF THE GOSPEL OF CHRIST: FOR IT IS THE POWER OF GOD UNTO SALVATION TO EVERY ONE THAT BELIEVES; TO THE JEW FIRST, AND ALSO TO THE GREEK.</a:t>
            </a:r>
          </a:p>
          <a:p>
            <a:pPr marL="0" indent="0">
              <a:buNone/>
            </a:pPr>
            <a:r>
              <a:rPr lang="en-US" dirty="0" smtClean="0"/>
              <a:t>FOR THEREIN IS THE RIGHTEOUSNESS OF GOD REVEALED FROM FAITH TO FAITH: </a:t>
            </a:r>
            <a:r>
              <a:rPr lang="en-US" sz="4800" u="sng" dirty="0" smtClean="0"/>
              <a:t>AS IT IS WRITTEN, THE JUST SHALL LIVE BY FAITH</a:t>
            </a:r>
            <a:r>
              <a:rPr lang="en-US" dirty="0" smtClean="0"/>
              <a:t>.”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51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457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ROMANS 1:16-17</vt:lpstr>
      <vt:lpstr>ROMANS 1:16-17</vt:lpstr>
      <vt:lpstr>ROMANS 1:16-17</vt:lpstr>
      <vt:lpstr>ROMANS 1:16-17</vt:lpstr>
      <vt:lpstr>ROMANS 1:16-17</vt:lpstr>
      <vt:lpstr>ROMANS 1:16-17</vt:lpstr>
      <vt:lpstr>ROMANS 1:16-17</vt:lpstr>
      <vt:lpstr>ROMANS 1:16-17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4th street church</cp:lastModifiedBy>
  <cp:revision>79</cp:revision>
  <dcterms:created xsi:type="dcterms:W3CDTF">2015-11-19T20:49:09Z</dcterms:created>
  <dcterms:modified xsi:type="dcterms:W3CDTF">2017-05-19T16:25:44Z</dcterms:modified>
</cp:coreProperties>
</file>