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3" r:id="rId3"/>
    <p:sldId id="278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PSALM 10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HAVE DONE THIS 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HAVE DONE THIS 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TEMPORARY “SUCCESSES” CAN LEAD TO SUCH A CONCLUSION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HAVE DONE THIS 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TEMPORARY “SUCCESSES” CAN LEAD TO SUCH A CONCLUSION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BETTER RECOGNITION OF THE PRESENCE OF GOD WILL END MUCH OF THIS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58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PSALM 10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78</cp:revision>
  <dcterms:created xsi:type="dcterms:W3CDTF">2015-11-19T20:45:57Z</dcterms:created>
  <dcterms:modified xsi:type="dcterms:W3CDTF">2017-05-19T16:16:21Z</dcterms:modified>
</cp:coreProperties>
</file>