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56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“A LIFE WITH NO REGRETS”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i="1" dirty="0" smtClean="0"/>
              <a:t>NO</a:t>
            </a:r>
          </a:p>
          <a:p>
            <a:pPr marL="0" indent="0" algn="ctr">
              <a:buNone/>
            </a:pPr>
            <a:r>
              <a:rPr lang="en-US" sz="8000" b="1" i="1" dirty="0" smtClean="0"/>
              <a:t>RAGRETS</a:t>
            </a:r>
            <a:endParaRPr lang="en-US" sz="8000" b="1" i="1" dirty="0" smtClean="0"/>
          </a:p>
          <a:p>
            <a:pPr marL="0" indent="0">
              <a:buNone/>
            </a:pPr>
            <a:r>
              <a:rPr lang="en-US" sz="4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2942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“A LIFE WITH NO REGRETS”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3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“I WISH I HAD …”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(MK. 14:32-38)  (ROM. 7:15+)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“I WISH I HAD …”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RESISTED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SAM. 12:6)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(PROV. 7:13+; 23:29+)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“I WISH I HAD …”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RESISTED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8:26-28)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“I WISH I HAD …”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RESISTED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GONE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OBEYED – (ROM. </a:t>
            </a:r>
            <a:r>
              <a:rPr lang="en-US" smtClean="0"/>
              <a:t>6:17-18)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56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“A LIFE WITH NO REGRETS”</vt:lpstr>
      <vt:lpstr>PowerPoint Presentation</vt:lpstr>
      <vt:lpstr>“A LIFE WITH NO REGRETS”</vt:lpstr>
      <vt:lpstr>“I WISH I HAD …”</vt:lpstr>
      <vt:lpstr>“I WISH I HAD …”</vt:lpstr>
      <vt:lpstr>“I WISH I HAD …”</vt:lpstr>
      <vt:lpstr>“I WISH I HAD …”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76</cp:revision>
  <dcterms:created xsi:type="dcterms:W3CDTF">2015-11-19T20:49:09Z</dcterms:created>
  <dcterms:modified xsi:type="dcterms:W3CDTF">2017-04-25T18:37:28Z</dcterms:modified>
</cp:coreProperties>
</file>