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73" r:id="rId3"/>
    <p:sldId id="277" r:id="rId4"/>
    <p:sldId id="278" r:id="rId5"/>
    <p:sldId id="279" r:id="rId6"/>
    <p:sldId id="280" r:id="rId7"/>
    <p:sldId id="281" r:id="rId8"/>
    <p:sldId id="282"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61A976-4ADB-474A-89AB-61C5EEF0ED2E}"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251778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77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71762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46633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1A976-4ADB-474A-89AB-61C5EEF0ED2E}"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07436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61A976-4ADB-474A-89AB-61C5EEF0ED2E}"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05423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61A976-4ADB-474A-89AB-61C5EEF0ED2E}"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62764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61A976-4ADB-474A-89AB-61C5EEF0ED2E}"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2616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1A976-4ADB-474A-89AB-61C5EEF0ED2E}"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04178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1A976-4ADB-474A-89AB-61C5EEF0ED2E}"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6912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1A976-4ADB-474A-89AB-61C5EEF0ED2E}"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410603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1A976-4ADB-474A-89AB-61C5EEF0ED2E}" type="datetimeFigureOut">
              <a:rPr lang="en-US" smtClean="0"/>
              <a:t>4/18/2017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85B0C-AAFC-46BF-B584-4EEE44F9683D}" type="slidenum">
              <a:rPr lang="en-US" smtClean="0"/>
              <a:t>‹#›</a:t>
            </a:fld>
            <a:endParaRPr lang="en-US"/>
          </a:p>
        </p:txBody>
      </p:sp>
    </p:spTree>
    <p:extLst>
      <p:ext uri="{BB962C8B-B14F-4D97-AF65-F5344CB8AC3E}">
        <p14:creationId xmlns:p14="http://schemas.microsoft.com/office/powerpoint/2010/main" val="1158397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“FAITH … HOPE … LOVE”</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81848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COL. 1:4-5</a:t>
            </a:r>
            <a:endParaRPr lang="en-US" u="sng" dirty="0"/>
          </a:p>
        </p:txBody>
      </p:sp>
      <p:sp>
        <p:nvSpPr>
          <p:cNvPr id="3" name="Content Placeholder 2"/>
          <p:cNvSpPr>
            <a:spLocks noGrp="1"/>
          </p:cNvSpPr>
          <p:nvPr>
            <p:ph idx="1"/>
          </p:nvPr>
        </p:nvSpPr>
        <p:spPr/>
        <p:txBody>
          <a:bodyPr/>
          <a:lstStyle/>
          <a:p>
            <a:pPr marL="0" indent="0">
              <a:buNone/>
            </a:pPr>
            <a:r>
              <a:rPr lang="en-US" dirty="0" smtClean="0"/>
              <a:t>“SINCE WE HEARD OF YOUR </a:t>
            </a:r>
            <a:r>
              <a:rPr lang="en-US" sz="4000" b="1" u="sng" dirty="0" smtClean="0"/>
              <a:t>FAITH</a:t>
            </a:r>
            <a:r>
              <a:rPr lang="en-US" dirty="0" smtClean="0"/>
              <a:t> IN CHRIST JESUS, AND OF THE </a:t>
            </a:r>
            <a:r>
              <a:rPr lang="en-US" sz="4000" b="1" u="sng" dirty="0" smtClean="0"/>
              <a:t>LOVE</a:t>
            </a:r>
            <a:r>
              <a:rPr lang="en-US" dirty="0" smtClean="0"/>
              <a:t> WHICH YOU HAVE TO ALL THE SAINTS, FOR THE </a:t>
            </a:r>
            <a:r>
              <a:rPr lang="en-US" sz="4000" b="1" u="sng" dirty="0" smtClean="0"/>
              <a:t>HOPE</a:t>
            </a:r>
            <a:r>
              <a:rPr lang="en-US" dirty="0" smtClean="0"/>
              <a:t> WHICH IS LAID UP FOR YOU IN HEAVEN …”</a:t>
            </a:r>
            <a:endParaRPr lang="en-US" dirty="0" smtClean="0"/>
          </a:p>
        </p:txBody>
      </p:sp>
    </p:spTree>
    <p:extLst>
      <p:ext uri="{BB962C8B-B14F-4D97-AF65-F5344CB8AC3E}">
        <p14:creationId xmlns:p14="http://schemas.microsoft.com/office/powerpoint/2010/main" val="1031180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GAL. 5:5-6</a:t>
            </a:r>
            <a:endParaRPr lang="en-US" u="sng" dirty="0"/>
          </a:p>
        </p:txBody>
      </p:sp>
      <p:sp>
        <p:nvSpPr>
          <p:cNvPr id="3" name="Content Placeholder 2"/>
          <p:cNvSpPr>
            <a:spLocks noGrp="1"/>
          </p:cNvSpPr>
          <p:nvPr>
            <p:ph idx="1"/>
          </p:nvPr>
        </p:nvSpPr>
        <p:spPr/>
        <p:txBody>
          <a:bodyPr/>
          <a:lstStyle/>
          <a:p>
            <a:pPr marL="0" indent="0">
              <a:buNone/>
            </a:pPr>
            <a:r>
              <a:rPr lang="en-US" dirty="0" smtClean="0"/>
              <a:t>“FOR WE THROUGH THE SPIRIT WAIT FOR THE </a:t>
            </a:r>
            <a:r>
              <a:rPr lang="en-US" sz="4000" b="1" u="sng" dirty="0" smtClean="0"/>
              <a:t>HOPE</a:t>
            </a:r>
            <a:r>
              <a:rPr lang="en-US" dirty="0" smtClean="0"/>
              <a:t> OF RIGHTEOUSNESS BY </a:t>
            </a:r>
            <a:r>
              <a:rPr lang="en-US" sz="4000" b="1" u="sng" dirty="0" smtClean="0"/>
              <a:t>FAITH</a:t>
            </a:r>
            <a:r>
              <a:rPr lang="en-US" dirty="0" smtClean="0"/>
              <a:t>.  FOR IN JESUS CHRIST NEITHER CIRCUMCISION AVAILS ANYTHING, NOR UNCIRCUMCISION; BUT </a:t>
            </a:r>
            <a:r>
              <a:rPr lang="en-US" sz="4000" b="1" u="sng" dirty="0" smtClean="0"/>
              <a:t>FAITH</a:t>
            </a:r>
            <a:r>
              <a:rPr lang="en-US" dirty="0" smtClean="0"/>
              <a:t> WHICH WORKS BY </a:t>
            </a:r>
            <a:r>
              <a:rPr lang="en-US" sz="4000" b="1" u="sng" dirty="0" smtClean="0"/>
              <a:t>LOVE</a:t>
            </a:r>
            <a:r>
              <a:rPr lang="en-US" dirty="0" smtClean="0"/>
              <a:t>.”</a:t>
            </a:r>
            <a:endParaRPr lang="en-US" dirty="0"/>
          </a:p>
        </p:txBody>
      </p:sp>
    </p:spTree>
    <p:extLst>
      <p:ext uri="{BB962C8B-B14F-4D97-AF65-F5344CB8AC3E}">
        <p14:creationId xmlns:p14="http://schemas.microsoft.com/office/powerpoint/2010/main" val="1681304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HEB. 6:10-12</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GOD IS NOT UNRIGHTEOUS TO FORGET YOUR WORK AND LABOR OF </a:t>
            </a:r>
            <a:r>
              <a:rPr lang="en-US" sz="4000" b="1" u="sng" dirty="0" smtClean="0"/>
              <a:t>LOVE</a:t>
            </a:r>
            <a:r>
              <a:rPr lang="en-US" dirty="0" smtClean="0"/>
              <a:t>, WHICH YOU HAVE SHOWED TOWARD HIS NAME, IN THAT YOU HAVE MINISTRERED TO THE SAINTS, AND DO MINISTER.  AND WE DESIRE THAT EVERYONE OF YOU DO SHOW THE SAME DIDLIGENCE TO THE FULL ASSURANCE OF </a:t>
            </a:r>
            <a:r>
              <a:rPr lang="en-US" sz="4300" b="1" u="sng" dirty="0" smtClean="0"/>
              <a:t>HOPE</a:t>
            </a:r>
            <a:r>
              <a:rPr lang="en-US" dirty="0" smtClean="0"/>
              <a:t> UNTO THE END: THAT YOU BE NOT SLOTHFUL, BUT FOLLOWERS OF THEM WHO THROUGH </a:t>
            </a:r>
            <a:r>
              <a:rPr lang="en-US" sz="4300" b="1" u="sng" dirty="0" smtClean="0"/>
              <a:t>FAITH</a:t>
            </a:r>
            <a:r>
              <a:rPr lang="en-US" dirty="0" smtClean="0"/>
              <a:t> AND PATIENCE INHERIT THE PROMISES.”</a:t>
            </a:r>
            <a:endParaRPr lang="en-US" dirty="0"/>
          </a:p>
        </p:txBody>
      </p:sp>
    </p:spTree>
    <p:extLst>
      <p:ext uri="{BB962C8B-B14F-4D97-AF65-F5344CB8AC3E}">
        <p14:creationId xmlns:p14="http://schemas.microsoft.com/office/powerpoint/2010/main" val="2794152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 PET. 1:21-22</a:t>
            </a:r>
            <a:endParaRPr lang="en-US" u="sng" dirty="0"/>
          </a:p>
        </p:txBody>
      </p:sp>
      <p:sp>
        <p:nvSpPr>
          <p:cNvPr id="3" name="Content Placeholder 2"/>
          <p:cNvSpPr>
            <a:spLocks noGrp="1"/>
          </p:cNvSpPr>
          <p:nvPr>
            <p:ph idx="1"/>
          </p:nvPr>
        </p:nvSpPr>
        <p:spPr/>
        <p:txBody>
          <a:bodyPr/>
          <a:lstStyle/>
          <a:p>
            <a:pPr marL="0" indent="0">
              <a:buNone/>
            </a:pPr>
            <a:r>
              <a:rPr lang="en-US" dirty="0" smtClean="0"/>
              <a:t>“WHO BY HIM DO BELIEVE IN GOD, THAT RAISED HIM UP FROM THE DEAD, AND GAVE HIM GLORY; THAT YOUR </a:t>
            </a:r>
            <a:r>
              <a:rPr lang="en-US" sz="4000" b="1" u="sng" dirty="0" smtClean="0"/>
              <a:t>FAITH</a:t>
            </a:r>
            <a:r>
              <a:rPr lang="en-US" dirty="0" smtClean="0"/>
              <a:t> AND </a:t>
            </a:r>
            <a:r>
              <a:rPr lang="en-US" sz="4000" b="1" u="sng" dirty="0" smtClean="0"/>
              <a:t>HOPE</a:t>
            </a:r>
            <a:r>
              <a:rPr lang="en-US" dirty="0" smtClean="0"/>
              <a:t> MIGHT BE IN GOD.  SEEING YOU HAVE PURIFIED YOUR SOULS IN OBEYING THE TRUTH THROUGH THE SPIRIT UNTO GENUINE </a:t>
            </a:r>
            <a:r>
              <a:rPr lang="en-US" sz="4000" b="1" u="sng" dirty="0" smtClean="0"/>
              <a:t>LOVE</a:t>
            </a:r>
            <a:r>
              <a:rPr lang="en-US" dirty="0" smtClean="0"/>
              <a:t> OF THE BRETHREN…”</a:t>
            </a:r>
            <a:endParaRPr lang="en-US" dirty="0"/>
          </a:p>
        </p:txBody>
      </p:sp>
    </p:spTree>
    <p:extLst>
      <p:ext uri="{BB962C8B-B14F-4D97-AF65-F5344CB8AC3E}">
        <p14:creationId xmlns:p14="http://schemas.microsoft.com/office/powerpoint/2010/main" val="3806639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“FAITH … HOPE … LOVE”</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9304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 THES. 1:3)</a:t>
            </a:r>
            <a:endParaRPr lang="en-US" u="sng" dirty="0"/>
          </a:p>
        </p:txBody>
      </p:sp>
      <p:sp>
        <p:nvSpPr>
          <p:cNvPr id="3" name="Content Placeholder 2"/>
          <p:cNvSpPr>
            <a:spLocks noGrp="1"/>
          </p:cNvSpPr>
          <p:nvPr>
            <p:ph idx="1"/>
          </p:nvPr>
        </p:nvSpPr>
        <p:spPr/>
        <p:txBody>
          <a:bodyPr/>
          <a:lstStyle/>
          <a:p>
            <a:r>
              <a:rPr lang="en-US" dirty="0" smtClean="0"/>
              <a:t>“WORK OF FAITH” – (v. 8-9)</a:t>
            </a:r>
          </a:p>
          <a:p>
            <a:pPr marL="0" indent="0">
              <a:buNone/>
            </a:pPr>
            <a:r>
              <a:rPr lang="en-US" dirty="0"/>
              <a:t>	</a:t>
            </a:r>
            <a:r>
              <a:rPr lang="en-US" dirty="0" smtClean="0"/>
              <a:t>(JAM. 2:17+)  (JN. 6:29)</a:t>
            </a:r>
          </a:p>
          <a:p>
            <a:endParaRPr lang="en-US" dirty="0"/>
          </a:p>
        </p:txBody>
      </p:sp>
    </p:spTree>
    <p:extLst>
      <p:ext uri="{BB962C8B-B14F-4D97-AF65-F5344CB8AC3E}">
        <p14:creationId xmlns:p14="http://schemas.microsoft.com/office/powerpoint/2010/main" val="4091865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 THES. 1:3)</a:t>
            </a:r>
            <a:endParaRPr lang="en-US" u="sng" dirty="0"/>
          </a:p>
        </p:txBody>
      </p:sp>
      <p:sp>
        <p:nvSpPr>
          <p:cNvPr id="3" name="Content Placeholder 2"/>
          <p:cNvSpPr>
            <a:spLocks noGrp="1"/>
          </p:cNvSpPr>
          <p:nvPr>
            <p:ph idx="1"/>
          </p:nvPr>
        </p:nvSpPr>
        <p:spPr/>
        <p:txBody>
          <a:bodyPr/>
          <a:lstStyle/>
          <a:p>
            <a:r>
              <a:rPr lang="en-US" dirty="0" smtClean="0"/>
              <a:t>“WORK OF FAITH”</a:t>
            </a:r>
          </a:p>
          <a:p>
            <a:endParaRPr lang="en-US" dirty="0"/>
          </a:p>
          <a:p>
            <a:r>
              <a:rPr lang="en-US" dirty="0" smtClean="0"/>
              <a:t>“LABOR OF LOVE” – (v. 6)</a:t>
            </a:r>
          </a:p>
          <a:p>
            <a:pPr marL="0" indent="0">
              <a:buNone/>
            </a:pPr>
            <a:r>
              <a:rPr lang="en-US" dirty="0"/>
              <a:t>	</a:t>
            </a:r>
            <a:r>
              <a:rPr lang="en-US" dirty="0" smtClean="0"/>
              <a:t>(ACTS 17:1+)</a:t>
            </a:r>
          </a:p>
          <a:p>
            <a:endParaRPr lang="en-US" dirty="0"/>
          </a:p>
        </p:txBody>
      </p:sp>
    </p:spTree>
    <p:extLst>
      <p:ext uri="{BB962C8B-B14F-4D97-AF65-F5344CB8AC3E}">
        <p14:creationId xmlns:p14="http://schemas.microsoft.com/office/powerpoint/2010/main" val="440235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 THES. 1:3)</a:t>
            </a:r>
            <a:endParaRPr lang="en-US" u="sng" dirty="0"/>
          </a:p>
        </p:txBody>
      </p:sp>
      <p:sp>
        <p:nvSpPr>
          <p:cNvPr id="3" name="Content Placeholder 2"/>
          <p:cNvSpPr>
            <a:spLocks noGrp="1"/>
          </p:cNvSpPr>
          <p:nvPr>
            <p:ph idx="1"/>
          </p:nvPr>
        </p:nvSpPr>
        <p:spPr/>
        <p:txBody>
          <a:bodyPr/>
          <a:lstStyle/>
          <a:p>
            <a:r>
              <a:rPr lang="en-US" dirty="0" smtClean="0"/>
              <a:t>“WORK OF FAITH”</a:t>
            </a:r>
          </a:p>
          <a:p>
            <a:endParaRPr lang="en-US" dirty="0"/>
          </a:p>
          <a:p>
            <a:r>
              <a:rPr lang="en-US" dirty="0" smtClean="0"/>
              <a:t>“LABOR OF LOVE”</a:t>
            </a:r>
          </a:p>
          <a:p>
            <a:endParaRPr lang="en-US" dirty="0"/>
          </a:p>
          <a:p>
            <a:r>
              <a:rPr lang="en-US" dirty="0" smtClean="0"/>
              <a:t>“STEDFASTNESS OF HOPE” – (v. </a:t>
            </a:r>
            <a:r>
              <a:rPr lang="en-US" smtClean="0"/>
              <a:t>10)</a:t>
            </a:r>
            <a:endParaRPr lang="en-US" dirty="0"/>
          </a:p>
        </p:txBody>
      </p:sp>
    </p:spTree>
    <p:extLst>
      <p:ext uri="{BB962C8B-B14F-4D97-AF65-F5344CB8AC3E}">
        <p14:creationId xmlns:p14="http://schemas.microsoft.com/office/powerpoint/2010/main" val="440235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TotalTime>
  <Words>291</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“FAITH … HOPE … LOVE”</vt:lpstr>
      <vt:lpstr>COL. 1:4-5</vt:lpstr>
      <vt:lpstr>GAL. 5:5-6</vt:lpstr>
      <vt:lpstr>HEB. 6:10-12</vt:lpstr>
      <vt:lpstr>I PET. 1:21-22</vt:lpstr>
      <vt:lpstr>“FAITH … HOPE … LOVE”</vt:lpstr>
      <vt:lpstr>(I THES. 1:3)</vt:lpstr>
      <vt:lpstr>(I THES. 1:3)</vt:lpstr>
      <vt:lpstr>(I THES. 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VIEW OF TRUTH</dc:title>
  <dc:creator>4th street church</dc:creator>
  <cp:lastModifiedBy>4th street church</cp:lastModifiedBy>
  <cp:revision>75</cp:revision>
  <dcterms:created xsi:type="dcterms:W3CDTF">2015-11-19T20:45:57Z</dcterms:created>
  <dcterms:modified xsi:type="dcterms:W3CDTF">2017-04-18T18:27:37Z</dcterms:modified>
</cp:coreProperties>
</file>