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1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SIN OF NEGLECT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(HEB. </a:t>
            </a:r>
            <a:r>
              <a:rPr lang="en-US" dirty="0" smtClean="0"/>
              <a:t>2:1)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DIFFICULT TO TRACE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72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PROBLEMS: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DIFFICULT TO TRACE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DIFFICULT TO RECOGNIZE/DIAGNOSE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(JAM. 4:17)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08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SOLUTIONS: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RENEWED FOCUS ON OUR HOPE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1:2-5)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SOLUTIONS: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RENEWED FOCUS ON OUR HOPE</a:t>
            </a:r>
          </a:p>
          <a:p>
            <a:endParaRPr lang="en-US" dirty="0"/>
          </a:p>
          <a:p>
            <a:r>
              <a:rPr lang="en-US" dirty="0" smtClean="0"/>
              <a:t>RENEWED DEVOTION TO GOD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</a:t>
            </a:r>
            <a:r>
              <a:rPr lang="en-US" smtClean="0"/>
              <a:t>119:1-8)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40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SIN OF NEGLECT</vt:lpstr>
      <vt:lpstr>PROBLEMS:</vt:lpstr>
      <vt:lpstr>PROBLEMS:</vt:lpstr>
      <vt:lpstr>SOLUTIONS:</vt:lpstr>
      <vt:lpstr>SOLUTIONS: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70</cp:revision>
  <dcterms:created xsi:type="dcterms:W3CDTF">2015-11-19T20:45:57Z</dcterms:created>
  <dcterms:modified xsi:type="dcterms:W3CDTF">2017-03-22T23:08:54Z</dcterms:modified>
</cp:coreProperties>
</file>