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8" r:id="rId2"/>
    <p:sldId id="264" r:id="rId3"/>
    <p:sldId id="266" r:id="rId4"/>
    <p:sldId id="265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5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2/16/2017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7785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2/16/2017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80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2/16/2017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626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2/16/2017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339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2/16/2017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364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2/16/2017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2399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2/16/2017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6475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2/16/2017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163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2/16/2017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785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2/16/2017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1218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2/16/2017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030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61A976-4ADB-474A-89AB-61C5EEF0ED2E}" type="datetimeFigureOut">
              <a:rPr lang="en-US" smtClean="0"/>
              <a:t>2/16/2017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3971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GOOD QUALITIES AT CORINTH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6614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u="sng" dirty="0" smtClean="0"/>
              <a:t>GOOD QUALITIES IN CORINTH: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SOUGHT HELP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(I COR. 1:11; 7:1)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0050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u="sng" dirty="0" smtClean="0"/>
              <a:t>GOOD QUALITIES IN CORINTH: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SOUGHT HELP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STAYED TOGETHER THROUGH THE ISSUES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(I COR. 1:1-2)  (II COR. 1:1)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6508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u="sng" dirty="0" smtClean="0"/>
              <a:t>GOOD QUALITIES IN CORINTH: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SOUGHT HELP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STAYED TOGETHER THROUGH THE ISSUES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TOOK HARD TEACHINGS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(MT. 15:12) 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(I COR. 5:1+)  (II COR. </a:t>
            </a:r>
            <a:r>
              <a:rPr lang="en-US" smtClean="0"/>
              <a:t>2:6-8)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6508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287</TotalTime>
  <Words>38</Words>
  <Application>Microsoft Office PowerPoint</Application>
  <PresentationFormat>On-screen Show (4:3)</PresentationFormat>
  <Paragraphs>22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GOOD QUALITIES AT CORINTH</vt:lpstr>
      <vt:lpstr>GOOD QUALITIES IN CORINTH:</vt:lpstr>
      <vt:lpstr>GOOD QUALITIES IN CORINTH:</vt:lpstr>
      <vt:lpstr>GOOD QUALITIES IN CORINTH: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JESUS’ VIEW OF TRUTH</dc:title>
  <dc:creator>4th street church</dc:creator>
  <cp:lastModifiedBy>4th street church</cp:lastModifiedBy>
  <cp:revision>63</cp:revision>
  <dcterms:created xsi:type="dcterms:W3CDTF">2015-11-19T20:45:57Z</dcterms:created>
  <dcterms:modified xsi:type="dcterms:W3CDTF">2017-02-16T18:43:29Z</dcterms:modified>
</cp:coreProperties>
</file>