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4" r:id="rId3"/>
    <p:sldId id="266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QUALITIES OF “PROPER SPEECH”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(COL. 4:5-6)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QUALITIES OF PROPER SPEECH: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ALWAYS WITH GRACE</a:t>
            </a:r>
          </a:p>
          <a:p>
            <a:pPr marL="0" indent="0">
              <a:buNone/>
            </a:pPr>
            <a:r>
              <a:rPr lang="en-US" dirty="0"/>
              <a:t>	(</a:t>
            </a:r>
            <a:r>
              <a:rPr lang="en-US" dirty="0" smtClean="0"/>
              <a:t>ECCL. 10:12) (II COR. 3:2-3)  (EPH. 4:29)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QUALITIES OF PROPER SPEECH: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ALWAYS WITH GRACE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SEASONED WITH SALT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(PROV. 10:32)  (MT. 5:13)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QUALITIES OF PROPER SPEECH: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ALWAYS WITH GRACE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SEASONED WITH SALT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HOW TO ANSWER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PET. 3:15)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45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QUALITIES OF “PROPER SPEECH”</vt:lpstr>
      <vt:lpstr>QUALITIES OF PROPER SPEECH:</vt:lpstr>
      <vt:lpstr>QUALITIES OF PROPER SPEECH:</vt:lpstr>
      <vt:lpstr>QUALITIES OF PROPER SPEECH: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60</cp:revision>
  <dcterms:created xsi:type="dcterms:W3CDTF">2015-11-19T20:45:57Z</dcterms:created>
  <dcterms:modified xsi:type="dcterms:W3CDTF">2017-01-20T14:51:53Z</dcterms:modified>
</cp:coreProperties>
</file>