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4" r:id="rId3"/>
    <p:sldId id="266" r:id="rId4"/>
    <p:sldId id="265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12/29/2016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THE WORK OF A FAITHFUL PRIEST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6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WAS THE WORK OF AARONIC PRIESTS?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TAUGHT THE LAW – (LEV. 10:10-11)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05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WAS THE WORK OF AARONIC PRIESTS?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TAUGHT THE LAW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PROPER EXAMPLE – (LEV. 20:22-26)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u="sng" dirty="0" smtClean="0"/>
              <a:t>WHAT WAS THE WORK OF AARONIC PRIESTS?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TAUGHT THE LAW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PROPER EXAMPLE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OFFER SACRIFICES – (LEV. 1-7)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10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ARE OUR PRIESTLY DUTIES?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 LAW – (I TIM. 4:1-2)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41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ARE OUR PRIESTLY DUTIES?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 LAW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PROPER EXAMPLE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(I PET. 1:15-16)  (PHIL. 2:15)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WHAT ARE OUR PRIESTLY DUTIES?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TEACH THE LAW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SET PROPER EXAMPLE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OFFER SACRIFICES – (ROM. 12:1-2, 9+)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</TotalTime>
  <Words>115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WORK OF A FAITHFUL PRIEST</vt:lpstr>
      <vt:lpstr>WHAT WAS THE WORK OF AARONIC PRIESTS?</vt:lpstr>
      <vt:lpstr>WHAT WAS THE WORK OF AARONIC PRIESTS?</vt:lpstr>
      <vt:lpstr>WHAT WAS THE WORK OF AARONIC PRIESTS?</vt:lpstr>
      <vt:lpstr>WHAT ARE OUR PRIESTLY DUTIES?</vt:lpstr>
      <vt:lpstr>WHAT ARE OUR PRIESTLY DUTIES?</vt:lpstr>
      <vt:lpstr>WHAT ARE OUR PRIESTLY DUTIES?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4th street church</cp:lastModifiedBy>
  <cp:revision>57</cp:revision>
  <dcterms:created xsi:type="dcterms:W3CDTF">2015-11-19T20:45:57Z</dcterms:created>
  <dcterms:modified xsi:type="dcterms:W3CDTF">2016-12-29T16:47:20Z</dcterms:modified>
</cp:coreProperties>
</file>